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handoutMasterIdLst>
    <p:handoutMasterId r:id="rId26"/>
  </p:handoutMasterIdLst>
  <p:sldIdLst>
    <p:sldId id="849" r:id="rId2"/>
    <p:sldId id="1014" r:id="rId3"/>
    <p:sldId id="1439" r:id="rId4"/>
    <p:sldId id="1440" r:id="rId5"/>
    <p:sldId id="1441" r:id="rId6"/>
    <p:sldId id="1442" r:id="rId7"/>
    <p:sldId id="1443" r:id="rId8"/>
    <p:sldId id="1444" r:id="rId9"/>
    <p:sldId id="1445" r:id="rId10"/>
    <p:sldId id="1446" r:id="rId11"/>
    <p:sldId id="1447" r:id="rId12"/>
    <p:sldId id="1448" r:id="rId13"/>
    <p:sldId id="1449" r:id="rId14"/>
    <p:sldId id="1450" r:id="rId15"/>
    <p:sldId id="1451" r:id="rId16"/>
    <p:sldId id="1452" r:id="rId17"/>
    <p:sldId id="1453" r:id="rId18"/>
    <p:sldId id="1454" r:id="rId19"/>
    <p:sldId id="1455" r:id="rId20"/>
    <p:sldId id="1456" r:id="rId21"/>
    <p:sldId id="1457" r:id="rId22"/>
    <p:sldId id="1458" r:id="rId23"/>
    <p:sldId id="1459" r:id="rId24"/>
  </p:sldIdLst>
  <p:sldSz cx="9144000" cy="6858000" type="letter"/>
  <p:notesSz cx="6858000" cy="9144000"/>
  <p:defaultTextStyle>
    <a:defPPr>
      <a:defRPr lang="en-CA"/>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1296">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33FF"/>
    <a:srgbClr val="A72CDE"/>
    <a:srgbClr val="2BCEDF"/>
    <a:srgbClr val="F8BE1A"/>
    <a:srgbClr val="F6DC1C"/>
    <a:srgbClr val="B2B2B2"/>
    <a:srgbClr val="3366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95" autoAdjust="0"/>
    <p:restoredTop sz="94660"/>
  </p:normalViewPr>
  <p:slideViewPr>
    <p:cSldViewPr snapToObjects="1">
      <p:cViewPr varScale="1">
        <p:scale>
          <a:sx n="104" d="100"/>
          <a:sy n="104" d="100"/>
        </p:scale>
        <p:origin x="-420" y="-96"/>
      </p:cViewPr>
      <p:guideLst>
        <p:guide orient="horz" pos="1296"/>
        <p:guide pos="2880"/>
      </p:guideLst>
    </p:cSldViewPr>
  </p:slideViewPr>
  <p:outlineViewPr>
    <p:cViewPr>
      <p:scale>
        <a:sx n="33" d="100"/>
        <a:sy n="33" d="100"/>
      </p:scale>
      <p:origin x="0" y="0"/>
    </p:cViewPr>
  </p:outlineViewPr>
  <p:notesTextViewPr>
    <p:cViewPr>
      <p:scale>
        <a:sx n="20" d="100"/>
        <a:sy n="20" d="100"/>
      </p:scale>
      <p:origin x="0" y="0"/>
    </p:cViewPr>
  </p:notesTextViewPr>
  <p:sorterViewPr>
    <p:cViewPr>
      <p:scale>
        <a:sx n="66" d="100"/>
        <a:sy n="66" d="100"/>
      </p:scale>
      <p:origin x="0" y="0"/>
    </p:cViewPr>
  </p:sorterViewPr>
  <p:notesViewPr>
    <p:cSldViewPr snapToObjects="1">
      <p:cViewPr>
        <p:scale>
          <a:sx n="100" d="100"/>
          <a:sy n="100" d="100"/>
        </p:scale>
        <p:origin x="-540"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 Id="rId9"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ahoma" charset="0"/>
                <a:cs typeface="+mn-cs"/>
              </a:defRPr>
            </a:lvl1pPr>
          </a:lstStyle>
          <a:p>
            <a:pPr>
              <a:defRPr/>
            </a:pPr>
            <a:endParaRPr lang="en-CA" altLang="en-US"/>
          </a:p>
        </p:txBody>
      </p:sp>
      <p:sp>
        <p:nvSpPr>
          <p:cNvPr id="604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ahoma" charset="0"/>
                <a:cs typeface="+mn-cs"/>
              </a:defRPr>
            </a:lvl1pPr>
          </a:lstStyle>
          <a:p>
            <a:pPr>
              <a:defRPr/>
            </a:pPr>
            <a:endParaRPr lang="en-CA" altLang="en-US"/>
          </a:p>
        </p:txBody>
      </p:sp>
      <p:sp>
        <p:nvSpPr>
          <p:cNvPr id="6042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ahoma" charset="0"/>
                <a:cs typeface="+mn-cs"/>
              </a:defRPr>
            </a:lvl1pPr>
          </a:lstStyle>
          <a:p>
            <a:pPr>
              <a:defRPr/>
            </a:pPr>
            <a:endParaRPr lang="en-CA" altLang="en-US"/>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Tahoma" panose="020B0604030504040204" pitchFamily="34" charset="0"/>
              </a:defRPr>
            </a:lvl1pPr>
          </a:lstStyle>
          <a:p>
            <a:pPr>
              <a:defRPr/>
            </a:pPr>
            <a:fld id="{7A61439E-C80C-4091-A661-2F2766514215}" type="slidenum">
              <a:rPr lang="en-CA" altLang="en-US"/>
              <a:pPr>
                <a:defRPr/>
              </a:pPr>
              <a:t>‹#›</a:t>
            </a:fld>
            <a:endParaRPr lang="en-CA" altLang="en-US"/>
          </a:p>
        </p:txBody>
      </p:sp>
    </p:spTree>
    <p:extLst>
      <p:ext uri="{BB962C8B-B14F-4D97-AF65-F5344CB8AC3E}">
        <p14:creationId xmlns:p14="http://schemas.microsoft.com/office/powerpoint/2010/main" val="1217743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ahoma" charset="0"/>
                <a:cs typeface="+mn-cs"/>
              </a:defRPr>
            </a:lvl1pPr>
          </a:lstStyle>
          <a:p>
            <a:pPr>
              <a:defRPr/>
            </a:pPr>
            <a:endParaRPr lang="en-CA" altLang="en-US"/>
          </a:p>
        </p:txBody>
      </p:sp>
      <p:sp>
        <p:nvSpPr>
          <p:cNvPr id="614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ahoma" charset="0"/>
                <a:cs typeface="+mn-cs"/>
              </a:defRPr>
            </a:lvl1pPr>
          </a:lstStyle>
          <a:p>
            <a:pPr>
              <a:defRPr/>
            </a:pPr>
            <a:endParaRPr lang="en-CA" alt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noProof="0"/>
              <a:t>Click to edit Master text styles</a:t>
            </a:r>
          </a:p>
          <a:p>
            <a:pPr lvl="1"/>
            <a:r>
              <a:rPr lang="en-CA" altLang="en-US" noProof="0"/>
              <a:t>Second level</a:t>
            </a:r>
          </a:p>
          <a:p>
            <a:pPr lvl="2"/>
            <a:r>
              <a:rPr lang="en-CA" altLang="en-US" noProof="0"/>
              <a:t>Third level</a:t>
            </a:r>
          </a:p>
          <a:p>
            <a:pPr lvl="3"/>
            <a:r>
              <a:rPr lang="en-CA" altLang="en-US" noProof="0"/>
              <a:t>Fourth level</a:t>
            </a:r>
          </a:p>
          <a:p>
            <a:pPr lvl="4"/>
            <a:r>
              <a:rPr lang="en-CA" altLang="en-US" noProof="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ahoma" charset="0"/>
                <a:cs typeface="+mn-cs"/>
              </a:defRPr>
            </a:lvl1pPr>
          </a:lstStyle>
          <a:p>
            <a:pPr>
              <a:defRPr/>
            </a:pPr>
            <a:endParaRPr lang="en-CA" altLang="en-US"/>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Tahoma" panose="020B0604030504040204" pitchFamily="34" charset="0"/>
              </a:defRPr>
            </a:lvl1pPr>
          </a:lstStyle>
          <a:p>
            <a:pPr>
              <a:defRPr/>
            </a:pPr>
            <a:fld id="{D43DA3F1-9E43-495D-A40C-5FD52B3BF181}" type="slidenum">
              <a:rPr lang="en-CA" altLang="en-US"/>
              <a:pPr>
                <a:defRPr/>
              </a:pPr>
              <a:t>‹#›</a:t>
            </a:fld>
            <a:endParaRPr lang="en-CA" altLang="en-US"/>
          </a:p>
        </p:txBody>
      </p:sp>
    </p:spTree>
    <p:extLst>
      <p:ext uri="{BB962C8B-B14F-4D97-AF65-F5344CB8AC3E}">
        <p14:creationId xmlns:p14="http://schemas.microsoft.com/office/powerpoint/2010/main" val="40838462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Arial" charset="0"/>
        <a:ea typeface="+mn-ea"/>
        <a:cs typeface="+mn-cs"/>
      </a:defRPr>
    </a:lvl1pPr>
    <a:lvl2pPr marL="457200" algn="l" rtl="0" eaLnBrk="0" fontAlgn="base" hangingPunct="0">
      <a:spcBef>
        <a:spcPct val="30000"/>
      </a:spcBef>
      <a:spcAft>
        <a:spcPct val="0"/>
      </a:spcAft>
      <a:defRPr sz="16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txBox="1">
            <a:spLocks noGrp="1" noChangeArrowheads="1"/>
          </p:cNvSpPr>
          <p:nvPr/>
        </p:nvSpPr>
        <p:spPr bwMode="auto">
          <a:xfrm>
            <a:off x="3886200" y="86741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algn="r" eaLnBrk="1" hangingPunct="1"/>
            <a:fld id="{4356436B-8E43-493C-AAB8-E0CC5344F123}" type="slidenum">
              <a:rPr lang="en-US" altLang="en-US" sz="1200">
                <a:solidFill>
                  <a:schemeClr val="tx1"/>
                </a:solidFill>
                <a:latin typeface="Arial" panose="020B0604020202020204" pitchFamily="34" charset="0"/>
              </a:rPr>
              <a:pPr algn="r" eaLnBrk="1" hangingPunct="1"/>
              <a:t>3</a:t>
            </a:fld>
            <a:endParaRPr lang="en-US" altLang="en-US" sz="1200">
              <a:solidFill>
                <a:schemeClr val="tx1"/>
              </a:solidFill>
              <a:latin typeface="Arial" panose="020B0604020202020204" pitchFamily="34" charset="0"/>
            </a:endParaRPr>
          </a:p>
        </p:txBody>
      </p:sp>
      <p:sp>
        <p:nvSpPr>
          <p:cNvPr id="300035" name="Rectangle 2"/>
          <p:cNvSpPr>
            <a:spLocks noGrp="1" noRot="1" noChangeAspect="1" noChangeArrowheads="1" noTextEdit="1"/>
          </p:cNvSpPr>
          <p:nvPr>
            <p:ph type="sldImg"/>
          </p:nvPr>
        </p:nvSpPr>
        <p:spPr>
          <a:xfrm>
            <a:off x="1127125" y="690563"/>
            <a:ext cx="4605338" cy="3454400"/>
          </a:xfrm>
          <a:ln/>
        </p:spPr>
      </p:sp>
      <p:sp>
        <p:nvSpPr>
          <p:cNvPr id="300036" name="Rectangle 3"/>
          <p:cNvSpPr>
            <a:spLocks noGrp="1" noChangeArrowheads="1"/>
          </p:cNvSpPr>
          <p:nvPr>
            <p:ph type="body" idx="1"/>
          </p:nvPr>
        </p:nvSpPr>
        <p:spPr>
          <a:xfrm>
            <a:off x="914400" y="4375150"/>
            <a:ext cx="5029200" cy="4068763"/>
          </a:xfrm>
          <a:noFill/>
        </p:spPr>
        <p:txBody>
          <a:bodyPr lIns="91440" tIns="45720" rIns="91440" bIns="45720"/>
          <a:lstStyle/>
          <a:p>
            <a:endParaRPr lang="en-US" altLang="en-US"/>
          </a:p>
        </p:txBody>
      </p:sp>
    </p:spTree>
    <p:extLst>
      <p:ext uri="{BB962C8B-B14F-4D97-AF65-F5344CB8AC3E}">
        <p14:creationId xmlns:p14="http://schemas.microsoft.com/office/powerpoint/2010/main" val="209473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txBox="1">
            <a:spLocks noGrp="1" noChangeArrowheads="1"/>
          </p:cNvSpPr>
          <p:nvPr/>
        </p:nvSpPr>
        <p:spPr bwMode="auto">
          <a:xfrm>
            <a:off x="3886200" y="86741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algn="r" eaLnBrk="1" hangingPunct="1"/>
            <a:fld id="{C64D4F90-5886-4963-8F7B-EE536A2D9625}" type="slidenum">
              <a:rPr lang="en-US" altLang="en-US" sz="1200">
                <a:solidFill>
                  <a:schemeClr val="tx1"/>
                </a:solidFill>
                <a:latin typeface="Arial" panose="020B0604020202020204" pitchFamily="34" charset="0"/>
              </a:rPr>
              <a:pPr algn="r" eaLnBrk="1" hangingPunct="1"/>
              <a:t>12</a:t>
            </a:fld>
            <a:endParaRPr lang="en-US" altLang="en-US" sz="1200">
              <a:solidFill>
                <a:schemeClr val="tx1"/>
              </a:solidFill>
              <a:latin typeface="Arial" panose="020B0604020202020204" pitchFamily="34" charset="0"/>
            </a:endParaRPr>
          </a:p>
        </p:txBody>
      </p:sp>
      <p:sp>
        <p:nvSpPr>
          <p:cNvPr id="318467" name="Rectangle 2"/>
          <p:cNvSpPr>
            <a:spLocks noGrp="1" noRot="1" noChangeAspect="1" noChangeArrowheads="1" noTextEdit="1"/>
          </p:cNvSpPr>
          <p:nvPr>
            <p:ph type="sldImg"/>
          </p:nvPr>
        </p:nvSpPr>
        <p:spPr>
          <a:xfrm>
            <a:off x="1127125" y="690563"/>
            <a:ext cx="4605338" cy="3454400"/>
          </a:xfrm>
          <a:ln/>
        </p:spPr>
      </p:sp>
      <p:sp>
        <p:nvSpPr>
          <p:cNvPr id="318468" name="Rectangle 3"/>
          <p:cNvSpPr>
            <a:spLocks noGrp="1" noChangeArrowheads="1"/>
          </p:cNvSpPr>
          <p:nvPr>
            <p:ph type="body" idx="1"/>
          </p:nvPr>
        </p:nvSpPr>
        <p:spPr>
          <a:xfrm>
            <a:off x="914400" y="4375150"/>
            <a:ext cx="5029200" cy="4068763"/>
          </a:xfrm>
          <a:noFill/>
        </p:spPr>
        <p:txBody>
          <a:bodyPr lIns="91440" tIns="45720" rIns="91440" bIns="45720"/>
          <a:lstStyle/>
          <a:p>
            <a:endParaRPr lang="en-US" altLang="en-US"/>
          </a:p>
        </p:txBody>
      </p:sp>
    </p:spTree>
    <p:extLst>
      <p:ext uri="{BB962C8B-B14F-4D97-AF65-F5344CB8AC3E}">
        <p14:creationId xmlns:p14="http://schemas.microsoft.com/office/powerpoint/2010/main" val="2113116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txBox="1">
            <a:spLocks noGrp="1" noChangeArrowheads="1"/>
          </p:cNvSpPr>
          <p:nvPr/>
        </p:nvSpPr>
        <p:spPr bwMode="auto">
          <a:xfrm>
            <a:off x="3886200" y="86741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algn="r" eaLnBrk="1" hangingPunct="1"/>
            <a:fld id="{179B23BB-DA84-428D-944E-4C399E71F980}" type="slidenum">
              <a:rPr lang="en-US" altLang="en-US" sz="1200">
                <a:solidFill>
                  <a:schemeClr val="tx1"/>
                </a:solidFill>
                <a:latin typeface="Arial" panose="020B0604020202020204" pitchFamily="34" charset="0"/>
              </a:rPr>
              <a:pPr algn="r" eaLnBrk="1" hangingPunct="1"/>
              <a:t>13</a:t>
            </a:fld>
            <a:endParaRPr lang="en-US" altLang="en-US" sz="1200">
              <a:solidFill>
                <a:schemeClr val="tx1"/>
              </a:solidFill>
              <a:latin typeface="Arial" panose="020B0604020202020204" pitchFamily="34" charset="0"/>
            </a:endParaRPr>
          </a:p>
        </p:txBody>
      </p:sp>
      <p:sp>
        <p:nvSpPr>
          <p:cNvPr id="320515" name="Rectangle 2"/>
          <p:cNvSpPr>
            <a:spLocks noGrp="1" noRot="1" noChangeAspect="1" noChangeArrowheads="1" noTextEdit="1"/>
          </p:cNvSpPr>
          <p:nvPr>
            <p:ph type="sldImg"/>
          </p:nvPr>
        </p:nvSpPr>
        <p:spPr>
          <a:xfrm>
            <a:off x="1127125" y="690563"/>
            <a:ext cx="4605338" cy="3454400"/>
          </a:xfrm>
          <a:ln/>
        </p:spPr>
      </p:sp>
      <p:sp>
        <p:nvSpPr>
          <p:cNvPr id="320516" name="Rectangle 3"/>
          <p:cNvSpPr>
            <a:spLocks noGrp="1" noChangeArrowheads="1"/>
          </p:cNvSpPr>
          <p:nvPr>
            <p:ph type="body" idx="1"/>
          </p:nvPr>
        </p:nvSpPr>
        <p:spPr>
          <a:xfrm>
            <a:off x="914400" y="4375150"/>
            <a:ext cx="5029200" cy="4068763"/>
          </a:xfrm>
          <a:noFill/>
        </p:spPr>
        <p:txBody>
          <a:bodyPr lIns="91440" tIns="45720" rIns="91440" bIns="45720"/>
          <a:lstStyle/>
          <a:p>
            <a:endParaRPr lang="en-US" altLang="en-US"/>
          </a:p>
        </p:txBody>
      </p:sp>
    </p:spTree>
    <p:extLst>
      <p:ext uri="{BB962C8B-B14F-4D97-AF65-F5344CB8AC3E}">
        <p14:creationId xmlns:p14="http://schemas.microsoft.com/office/powerpoint/2010/main" val="430235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txBox="1">
            <a:spLocks noGrp="1" noChangeArrowheads="1"/>
          </p:cNvSpPr>
          <p:nvPr/>
        </p:nvSpPr>
        <p:spPr bwMode="auto">
          <a:xfrm>
            <a:off x="3886200" y="86741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algn="r" eaLnBrk="1" hangingPunct="1"/>
            <a:fld id="{A04CC29E-CDB0-4A04-AF9C-9BD1392B2CF0}" type="slidenum">
              <a:rPr lang="en-US" altLang="en-US" sz="1200">
                <a:solidFill>
                  <a:schemeClr val="tx1"/>
                </a:solidFill>
                <a:latin typeface="Arial" panose="020B0604020202020204" pitchFamily="34" charset="0"/>
              </a:rPr>
              <a:pPr algn="r" eaLnBrk="1" hangingPunct="1"/>
              <a:t>14</a:t>
            </a:fld>
            <a:endParaRPr lang="en-US" altLang="en-US" sz="1200">
              <a:solidFill>
                <a:schemeClr val="tx1"/>
              </a:solidFill>
              <a:latin typeface="Arial" panose="020B0604020202020204" pitchFamily="34" charset="0"/>
            </a:endParaRPr>
          </a:p>
        </p:txBody>
      </p:sp>
      <p:sp>
        <p:nvSpPr>
          <p:cNvPr id="322563" name="Rectangle 2"/>
          <p:cNvSpPr>
            <a:spLocks noGrp="1" noRot="1" noChangeAspect="1" noChangeArrowheads="1" noTextEdit="1"/>
          </p:cNvSpPr>
          <p:nvPr>
            <p:ph type="sldImg"/>
          </p:nvPr>
        </p:nvSpPr>
        <p:spPr>
          <a:xfrm>
            <a:off x="1127125" y="690563"/>
            <a:ext cx="4605338" cy="3454400"/>
          </a:xfrm>
          <a:ln/>
        </p:spPr>
      </p:sp>
      <p:sp>
        <p:nvSpPr>
          <p:cNvPr id="322564" name="Rectangle 3"/>
          <p:cNvSpPr>
            <a:spLocks noGrp="1" noChangeArrowheads="1"/>
          </p:cNvSpPr>
          <p:nvPr>
            <p:ph type="body" idx="1"/>
          </p:nvPr>
        </p:nvSpPr>
        <p:spPr>
          <a:xfrm>
            <a:off x="914400" y="4375150"/>
            <a:ext cx="5029200" cy="4068763"/>
          </a:xfrm>
          <a:noFill/>
        </p:spPr>
        <p:txBody>
          <a:bodyPr lIns="91440" tIns="45720" rIns="91440" bIns="45720"/>
          <a:lstStyle/>
          <a:p>
            <a:endParaRPr lang="en-US" altLang="en-US"/>
          </a:p>
        </p:txBody>
      </p:sp>
    </p:spTree>
    <p:extLst>
      <p:ext uri="{BB962C8B-B14F-4D97-AF65-F5344CB8AC3E}">
        <p14:creationId xmlns:p14="http://schemas.microsoft.com/office/powerpoint/2010/main" val="2343176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txBox="1">
            <a:spLocks noGrp="1" noChangeArrowheads="1"/>
          </p:cNvSpPr>
          <p:nvPr/>
        </p:nvSpPr>
        <p:spPr bwMode="auto">
          <a:xfrm>
            <a:off x="3886200" y="86741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algn="r" eaLnBrk="1" hangingPunct="1"/>
            <a:fld id="{809CEFFB-1221-416D-B4B4-8F5D28481516}" type="slidenum">
              <a:rPr lang="en-US" altLang="en-US" sz="1200">
                <a:solidFill>
                  <a:schemeClr val="tx1"/>
                </a:solidFill>
                <a:latin typeface="Arial" panose="020B0604020202020204" pitchFamily="34" charset="0"/>
              </a:rPr>
              <a:pPr algn="r" eaLnBrk="1" hangingPunct="1"/>
              <a:t>15</a:t>
            </a:fld>
            <a:endParaRPr lang="en-US" altLang="en-US" sz="1200">
              <a:solidFill>
                <a:schemeClr val="tx1"/>
              </a:solidFill>
              <a:latin typeface="Arial" panose="020B0604020202020204" pitchFamily="34" charset="0"/>
            </a:endParaRPr>
          </a:p>
        </p:txBody>
      </p:sp>
      <p:sp>
        <p:nvSpPr>
          <p:cNvPr id="324611" name="Rectangle 2"/>
          <p:cNvSpPr>
            <a:spLocks noGrp="1" noRot="1" noChangeAspect="1" noChangeArrowheads="1" noTextEdit="1"/>
          </p:cNvSpPr>
          <p:nvPr>
            <p:ph type="sldImg"/>
          </p:nvPr>
        </p:nvSpPr>
        <p:spPr>
          <a:xfrm>
            <a:off x="1127125" y="690563"/>
            <a:ext cx="4605338" cy="3454400"/>
          </a:xfrm>
          <a:ln/>
        </p:spPr>
      </p:sp>
      <p:sp>
        <p:nvSpPr>
          <p:cNvPr id="324612" name="Rectangle 3"/>
          <p:cNvSpPr>
            <a:spLocks noGrp="1" noChangeArrowheads="1"/>
          </p:cNvSpPr>
          <p:nvPr>
            <p:ph type="body" idx="1"/>
          </p:nvPr>
        </p:nvSpPr>
        <p:spPr>
          <a:xfrm>
            <a:off x="914400" y="4375150"/>
            <a:ext cx="5029200" cy="4068763"/>
          </a:xfrm>
          <a:noFill/>
        </p:spPr>
        <p:txBody>
          <a:bodyPr lIns="91440" tIns="45720" rIns="91440" bIns="45720"/>
          <a:lstStyle/>
          <a:p>
            <a:endParaRPr lang="en-US" altLang="en-US"/>
          </a:p>
        </p:txBody>
      </p:sp>
    </p:spTree>
    <p:extLst>
      <p:ext uri="{BB962C8B-B14F-4D97-AF65-F5344CB8AC3E}">
        <p14:creationId xmlns:p14="http://schemas.microsoft.com/office/powerpoint/2010/main" val="831009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txBox="1">
            <a:spLocks noGrp="1" noChangeArrowheads="1"/>
          </p:cNvSpPr>
          <p:nvPr/>
        </p:nvSpPr>
        <p:spPr bwMode="auto">
          <a:xfrm>
            <a:off x="3886200" y="86741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algn="r" eaLnBrk="1" hangingPunct="1"/>
            <a:fld id="{5D694733-F79C-40E3-A627-FB30949B0B8F}" type="slidenum">
              <a:rPr lang="en-US" altLang="en-US" sz="1200">
                <a:solidFill>
                  <a:schemeClr val="tx1"/>
                </a:solidFill>
                <a:latin typeface="Arial" panose="020B0604020202020204" pitchFamily="34" charset="0"/>
              </a:rPr>
              <a:pPr algn="r" eaLnBrk="1" hangingPunct="1"/>
              <a:t>16</a:t>
            </a:fld>
            <a:endParaRPr lang="en-US" altLang="en-US" sz="1200">
              <a:solidFill>
                <a:schemeClr val="tx1"/>
              </a:solidFill>
              <a:latin typeface="Arial" panose="020B0604020202020204" pitchFamily="34" charset="0"/>
            </a:endParaRPr>
          </a:p>
        </p:txBody>
      </p:sp>
      <p:sp>
        <p:nvSpPr>
          <p:cNvPr id="326659" name="Rectangle 2"/>
          <p:cNvSpPr>
            <a:spLocks noGrp="1" noRot="1" noChangeAspect="1" noChangeArrowheads="1" noTextEdit="1"/>
          </p:cNvSpPr>
          <p:nvPr>
            <p:ph type="sldImg"/>
          </p:nvPr>
        </p:nvSpPr>
        <p:spPr>
          <a:xfrm>
            <a:off x="1127125" y="690563"/>
            <a:ext cx="4605338" cy="3454400"/>
          </a:xfrm>
          <a:ln/>
        </p:spPr>
      </p:sp>
      <p:sp>
        <p:nvSpPr>
          <p:cNvPr id="326660" name="Rectangle 3"/>
          <p:cNvSpPr>
            <a:spLocks noGrp="1" noChangeArrowheads="1"/>
          </p:cNvSpPr>
          <p:nvPr>
            <p:ph type="body" idx="1"/>
          </p:nvPr>
        </p:nvSpPr>
        <p:spPr>
          <a:xfrm>
            <a:off x="914400" y="4375150"/>
            <a:ext cx="5029200" cy="4068763"/>
          </a:xfrm>
          <a:noFill/>
        </p:spPr>
        <p:txBody>
          <a:bodyPr lIns="91440" tIns="45720" rIns="91440" bIns="45720"/>
          <a:lstStyle/>
          <a:p>
            <a:endParaRPr lang="en-US" altLang="en-US"/>
          </a:p>
        </p:txBody>
      </p:sp>
    </p:spTree>
    <p:extLst>
      <p:ext uri="{BB962C8B-B14F-4D97-AF65-F5344CB8AC3E}">
        <p14:creationId xmlns:p14="http://schemas.microsoft.com/office/powerpoint/2010/main" val="199332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txBox="1">
            <a:spLocks noGrp="1" noChangeArrowheads="1"/>
          </p:cNvSpPr>
          <p:nvPr/>
        </p:nvSpPr>
        <p:spPr bwMode="auto">
          <a:xfrm>
            <a:off x="3886200" y="86741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algn="r" eaLnBrk="1" hangingPunct="1"/>
            <a:fld id="{73C09315-8144-424E-942E-B59C080BB96E}" type="slidenum">
              <a:rPr lang="en-US" altLang="en-US" sz="1200">
                <a:solidFill>
                  <a:schemeClr val="tx1"/>
                </a:solidFill>
                <a:latin typeface="Arial" panose="020B0604020202020204" pitchFamily="34" charset="0"/>
              </a:rPr>
              <a:pPr algn="r" eaLnBrk="1" hangingPunct="1"/>
              <a:t>17</a:t>
            </a:fld>
            <a:endParaRPr lang="en-US" altLang="en-US" sz="1200">
              <a:solidFill>
                <a:schemeClr val="tx1"/>
              </a:solidFill>
              <a:latin typeface="Arial" panose="020B0604020202020204" pitchFamily="34" charset="0"/>
            </a:endParaRPr>
          </a:p>
        </p:txBody>
      </p:sp>
      <p:sp>
        <p:nvSpPr>
          <p:cNvPr id="328707" name="Rectangle 2"/>
          <p:cNvSpPr>
            <a:spLocks noGrp="1" noRot="1" noChangeAspect="1" noChangeArrowheads="1" noTextEdit="1"/>
          </p:cNvSpPr>
          <p:nvPr>
            <p:ph type="sldImg"/>
          </p:nvPr>
        </p:nvSpPr>
        <p:spPr>
          <a:xfrm>
            <a:off x="1127125" y="690563"/>
            <a:ext cx="4605338" cy="3454400"/>
          </a:xfrm>
          <a:ln/>
        </p:spPr>
      </p:sp>
      <p:sp>
        <p:nvSpPr>
          <p:cNvPr id="328708" name="Rectangle 3"/>
          <p:cNvSpPr>
            <a:spLocks noGrp="1" noChangeArrowheads="1"/>
          </p:cNvSpPr>
          <p:nvPr>
            <p:ph type="body" idx="1"/>
          </p:nvPr>
        </p:nvSpPr>
        <p:spPr>
          <a:xfrm>
            <a:off x="914400" y="4375150"/>
            <a:ext cx="5029200" cy="4068763"/>
          </a:xfrm>
          <a:noFill/>
        </p:spPr>
        <p:txBody>
          <a:bodyPr lIns="91440" tIns="45720" rIns="91440" bIns="45720"/>
          <a:lstStyle/>
          <a:p>
            <a:endParaRPr lang="en-US" altLang="en-US"/>
          </a:p>
        </p:txBody>
      </p:sp>
    </p:spTree>
    <p:extLst>
      <p:ext uri="{BB962C8B-B14F-4D97-AF65-F5344CB8AC3E}">
        <p14:creationId xmlns:p14="http://schemas.microsoft.com/office/powerpoint/2010/main" val="284551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txBox="1">
            <a:spLocks noGrp="1" noChangeArrowheads="1"/>
          </p:cNvSpPr>
          <p:nvPr/>
        </p:nvSpPr>
        <p:spPr bwMode="auto">
          <a:xfrm>
            <a:off x="3886200" y="86741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algn="r" eaLnBrk="1" hangingPunct="1"/>
            <a:fld id="{8B5D419E-3651-4389-A190-EAED490ABCD5}" type="slidenum">
              <a:rPr lang="en-US" altLang="en-US" sz="1200">
                <a:solidFill>
                  <a:schemeClr val="tx1"/>
                </a:solidFill>
                <a:latin typeface="Arial" panose="020B0604020202020204" pitchFamily="34" charset="0"/>
              </a:rPr>
              <a:pPr algn="r" eaLnBrk="1" hangingPunct="1"/>
              <a:t>18</a:t>
            </a:fld>
            <a:endParaRPr lang="en-US" altLang="en-US" sz="1200">
              <a:solidFill>
                <a:schemeClr val="tx1"/>
              </a:solidFill>
              <a:latin typeface="Arial" panose="020B0604020202020204" pitchFamily="34" charset="0"/>
            </a:endParaRPr>
          </a:p>
        </p:txBody>
      </p:sp>
      <p:sp>
        <p:nvSpPr>
          <p:cNvPr id="330755" name="Rectangle 2"/>
          <p:cNvSpPr>
            <a:spLocks noGrp="1" noRot="1" noChangeAspect="1" noChangeArrowheads="1" noTextEdit="1"/>
          </p:cNvSpPr>
          <p:nvPr>
            <p:ph type="sldImg"/>
          </p:nvPr>
        </p:nvSpPr>
        <p:spPr>
          <a:xfrm>
            <a:off x="1127125" y="690563"/>
            <a:ext cx="4605338" cy="3454400"/>
          </a:xfrm>
          <a:ln/>
        </p:spPr>
      </p:sp>
      <p:sp>
        <p:nvSpPr>
          <p:cNvPr id="330756" name="Rectangle 3"/>
          <p:cNvSpPr>
            <a:spLocks noGrp="1" noChangeArrowheads="1"/>
          </p:cNvSpPr>
          <p:nvPr>
            <p:ph type="body" idx="1"/>
          </p:nvPr>
        </p:nvSpPr>
        <p:spPr>
          <a:xfrm>
            <a:off x="914400" y="4375150"/>
            <a:ext cx="5029200" cy="4068763"/>
          </a:xfrm>
          <a:noFill/>
        </p:spPr>
        <p:txBody>
          <a:bodyPr lIns="91440" tIns="45720" rIns="91440" bIns="45720"/>
          <a:lstStyle/>
          <a:p>
            <a:endParaRPr lang="en-US" altLang="en-US"/>
          </a:p>
        </p:txBody>
      </p:sp>
    </p:spTree>
    <p:extLst>
      <p:ext uri="{BB962C8B-B14F-4D97-AF65-F5344CB8AC3E}">
        <p14:creationId xmlns:p14="http://schemas.microsoft.com/office/powerpoint/2010/main" val="64649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txBox="1">
            <a:spLocks noGrp="1" noChangeArrowheads="1"/>
          </p:cNvSpPr>
          <p:nvPr/>
        </p:nvSpPr>
        <p:spPr bwMode="auto">
          <a:xfrm>
            <a:off x="3886200" y="86741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algn="r" eaLnBrk="1" hangingPunct="1"/>
            <a:fld id="{FB60D072-4F35-44A1-817C-B70CC335CE12}" type="slidenum">
              <a:rPr lang="en-US" altLang="en-US" sz="1200">
                <a:solidFill>
                  <a:schemeClr val="tx1"/>
                </a:solidFill>
                <a:latin typeface="Arial" panose="020B0604020202020204" pitchFamily="34" charset="0"/>
              </a:rPr>
              <a:pPr algn="r" eaLnBrk="1" hangingPunct="1"/>
              <a:t>19</a:t>
            </a:fld>
            <a:endParaRPr lang="en-US" altLang="en-US" sz="1200">
              <a:solidFill>
                <a:schemeClr val="tx1"/>
              </a:solidFill>
              <a:latin typeface="Arial" panose="020B0604020202020204" pitchFamily="34" charset="0"/>
            </a:endParaRPr>
          </a:p>
        </p:txBody>
      </p:sp>
      <p:sp>
        <p:nvSpPr>
          <p:cNvPr id="332803" name="Rectangle 2"/>
          <p:cNvSpPr>
            <a:spLocks noGrp="1" noRot="1" noChangeAspect="1" noChangeArrowheads="1" noTextEdit="1"/>
          </p:cNvSpPr>
          <p:nvPr>
            <p:ph type="sldImg"/>
          </p:nvPr>
        </p:nvSpPr>
        <p:spPr>
          <a:xfrm>
            <a:off x="1127125" y="690563"/>
            <a:ext cx="4605338" cy="3454400"/>
          </a:xfrm>
          <a:ln/>
        </p:spPr>
      </p:sp>
      <p:sp>
        <p:nvSpPr>
          <p:cNvPr id="332804" name="Rectangle 3"/>
          <p:cNvSpPr>
            <a:spLocks noGrp="1" noChangeArrowheads="1"/>
          </p:cNvSpPr>
          <p:nvPr>
            <p:ph type="body" idx="1"/>
          </p:nvPr>
        </p:nvSpPr>
        <p:spPr>
          <a:xfrm>
            <a:off x="914400" y="4375150"/>
            <a:ext cx="5029200" cy="4068763"/>
          </a:xfrm>
          <a:noFill/>
        </p:spPr>
        <p:txBody>
          <a:bodyPr lIns="91440" tIns="45720" rIns="91440" bIns="45720"/>
          <a:lstStyle/>
          <a:p>
            <a:endParaRPr lang="en-US" altLang="en-US"/>
          </a:p>
        </p:txBody>
      </p:sp>
    </p:spTree>
    <p:extLst>
      <p:ext uri="{BB962C8B-B14F-4D97-AF65-F5344CB8AC3E}">
        <p14:creationId xmlns:p14="http://schemas.microsoft.com/office/powerpoint/2010/main" val="1069932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txBox="1">
            <a:spLocks noGrp="1" noChangeArrowheads="1"/>
          </p:cNvSpPr>
          <p:nvPr/>
        </p:nvSpPr>
        <p:spPr bwMode="auto">
          <a:xfrm>
            <a:off x="3886200" y="86741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algn="r" eaLnBrk="1" hangingPunct="1"/>
            <a:fld id="{16B344F8-DAAB-4344-AF96-9E7A6CD4C97E}" type="slidenum">
              <a:rPr lang="en-US" altLang="en-US" sz="1200">
                <a:solidFill>
                  <a:schemeClr val="tx1"/>
                </a:solidFill>
                <a:latin typeface="Arial" panose="020B0604020202020204" pitchFamily="34" charset="0"/>
              </a:rPr>
              <a:pPr algn="r" eaLnBrk="1" hangingPunct="1"/>
              <a:t>20</a:t>
            </a:fld>
            <a:endParaRPr lang="en-US" altLang="en-US" sz="1200">
              <a:solidFill>
                <a:schemeClr val="tx1"/>
              </a:solidFill>
              <a:latin typeface="Arial" panose="020B0604020202020204" pitchFamily="34" charset="0"/>
            </a:endParaRPr>
          </a:p>
        </p:txBody>
      </p:sp>
      <p:sp>
        <p:nvSpPr>
          <p:cNvPr id="334851" name="Rectangle 2"/>
          <p:cNvSpPr>
            <a:spLocks noGrp="1" noRot="1" noChangeAspect="1" noChangeArrowheads="1" noTextEdit="1"/>
          </p:cNvSpPr>
          <p:nvPr>
            <p:ph type="sldImg"/>
          </p:nvPr>
        </p:nvSpPr>
        <p:spPr>
          <a:xfrm>
            <a:off x="1127125" y="690563"/>
            <a:ext cx="4605338" cy="3454400"/>
          </a:xfrm>
          <a:ln/>
        </p:spPr>
      </p:sp>
      <p:sp>
        <p:nvSpPr>
          <p:cNvPr id="334852" name="Rectangle 3"/>
          <p:cNvSpPr>
            <a:spLocks noGrp="1" noChangeArrowheads="1"/>
          </p:cNvSpPr>
          <p:nvPr>
            <p:ph type="body" idx="1"/>
          </p:nvPr>
        </p:nvSpPr>
        <p:spPr>
          <a:xfrm>
            <a:off x="914400" y="4375150"/>
            <a:ext cx="5029200" cy="4068763"/>
          </a:xfrm>
          <a:noFill/>
        </p:spPr>
        <p:txBody>
          <a:bodyPr lIns="91440" tIns="45720" rIns="91440" bIns="45720"/>
          <a:lstStyle/>
          <a:p>
            <a:endParaRPr lang="en-US" altLang="en-US"/>
          </a:p>
        </p:txBody>
      </p:sp>
    </p:spTree>
    <p:extLst>
      <p:ext uri="{BB962C8B-B14F-4D97-AF65-F5344CB8AC3E}">
        <p14:creationId xmlns:p14="http://schemas.microsoft.com/office/powerpoint/2010/main" val="1867794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txBox="1">
            <a:spLocks noGrp="1" noChangeArrowheads="1"/>
          </p:cNvSpPr>
          <p:nvPr/>
        </p:nvSpPr>
        <p:spPr bwMode="auto">
          <a:xfrm>
            <a:off x="3886200" y="86741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algn="r" eaLnBrk="1" hangingPunct="1"/>
            <a:fld id="{E98381DA-6C16-45DF-B299-B03940F8034D}" type="slidenum">
              <a:rPr lang="en-US" altLang="en-US" sz="1200">
                <a:solidFill>
                  <a:schemeClr val="tx1"/>
                </a:solidFill>
                <a:latin typeface="Arial" panose="020B0604020202020204" pitchFamily="34" charset="0"/>
              </a:rPr>
              <a:pPr algn="r" eaLnBrk="1" hangingPunct="1"/>
              <a:t>21</a:t>
            </a:fld>
            <a:endParaRPr lang="en-US" altLang="en-US" sz="1200">
              <a:solidFill>
                <a:schemeClr val="tx1"/>
              </a:solidFill>
              <a:latin typeface="Arial" panose="020B0604020202020204" pitchFamily="34" charset="0"/>
            </a:endParaRPr>
          </a:p>
        </p:txBody>
      </p:sp>
      <p:sp>
        <p:nvSpPr>
          <p:cNvPr id="336899" name="Rectangle 2"/>
          <p:cNvSpPr>
            <a:spLocks noGrp="1" noRot="1" noChangeAspect="1" noChangeArrowheads="1" noTextEdit="1"/>
          </p:cNvSpPr>
          <p:nvPr>
            <p:ph type="sldImg"/>
          </p:nvPr>
        </p:nvSpPr>
        <p:spPr>
          <a:xfrm>
            <a:off x="1127125" y="690563"/>
            <a:ext cx="4605338" cy="3454400"/>
          </a:xfrm>
          <a:ln/>
        </p:spPr>
      </p:sp>
      <p:sp>
        <p:nvSpPr>
          <p:cNvPr id="336900" name="Rectangle 3"/>
          <p:cNvSpPr>
            <a:spLocks noGrp="1" noChangeArrowheads="1"/>
          </p:cNvSpPr>
          <p:nvPr>
            <p:ph type="body" idx="1"/>
          </p:nvPr>
        </p:nvSpPr>
        <p:spPr>
          <a:xfrm>
            <a:off x="914400" y="4375150"/>
            <a:ext cx="5029200" cy="4068763"/>
          </a:xfrm>
          <a:noFill/>
        </p:spPr>
        <p:txBody>
          <a:bodyPr lIns="91440" tIns="45720" rIns="91440" bIns="45720"/>
          <a:lstStyle/>
          <a:p>
            <a:endParaRPr lang="en-US" altLang="en-US"/>
          </a:p>
        </p:txBody>
      </p:sp>
    </p:spTree>
    <p:extLst>
      <p:ext uri="{BB962C8B-B14F-4D97-AF65-F5344CB8AC3E}">
        <p14:creationId xmlns:p14="http://schemas.microsoft.com/office/powerpoint/2010/main" val="95509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txBox="1">
            <a:spLocks noGrp="1" noChangeArrowheads="1"/>
          </p:cNvSpPr>
          <p:nvPr/>
        </p:nvSpPr>
        <p:spPr bwMode="auto">
          <a:xfrm>
            <a:off x="3886200" y="86741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algn="r" eaLnBrk="1" hangingPunct="1"/>
            <a:fld id="{2FC0D044-4C2F-4C79-AB49-EAC7D0200D56}" type="slidenum">
              <a:rPr lang="en-US" altLang="en-US" sz="1200">
                <a:solidFill>
                  <a:schemeClr val="tx1"/>
                </a:solidFill>
                <a:latin typeface="Arial" panose="020B0604020202020204" pitchFamily="34" charset="0"/>
              </a:rPr>
              <a:pPr algn="r" eaLnBrk="1" hangingPunct="1"/>
              <a:t>4</a:t>
            </a:fld>
            <a:endParaRPr lang="en-US" altLang="en-US" sz="1200">
              <a:solidFill>
                <a:schemeClr val="tx1"/>
              </a:solidFill>
              <a:latin typeface="Arial" panose="020B0604020202020204" pitchFamily="34" charset="0"/>
            </a:endParaRPr>
          </a:p>
        </p:txBody>
      </p:sp>
      <p:sp>
        <p:nvSpPr>
          <p:cNvPr id="302083" name="Rectangle 2"/>
          <p:cNvSpPr>
            <a:spLocks noGrp="1" noRot="1" noChangeAspect="1" noChangeArrowheads="1" noTextEdit="1"/>
          </p:cNvSpPr>
          <p:nvPr>
            <p:ph type="sldImg"/>
          </p:nvPr>
        </p:nvSpPr>
        <p:spPr>
          <a:xfrm>
            <a:off x="1127125" y="690563"/>
            <a:ext cx="4605338" cy="3454400"/>
          </a:xfrm>
          <a:ln/>
        </p:spPr>
      </p:sp>
      <p:sp>
        <p:nvSpPr>
          <p:cNvPr id="302084" name="Rectangle 3"/>
          <p:cNvSpPr>
            <a:spLocks noGrp="1" noChangeArrowheads="1"/>
          </p:cNvSpPr>
          <p:nvPr>
            <p:ph type="body" idx="1"/>
          </p:nvPr>
        </p:nvSpPr>
        <p:spPr>
          <a:xfrm>
            <a:off x="914400" y="4375150"/>
            <a:ext cx="5029200" cy="4068763"/>
          </a:xfrm>
          <a:noFill/>
        </p:spPr>
        <p:txBody>
          <a:bodyPr lIns="91440" tIns="45720" rIns="91440" bIns="45720"/>
          <a:lstStyle/>
          <a:p>
            <a:endParaRPr lang="en-US" altLang="en-US"/>
          </a:p>
        </p:txBody>
      </p:sp>
    </p:spTree>
    <p:extLst>
      <p:ext uri="{BB962C8B-B14F-4D97-AF65-F5344CB8AC3E}">
        <p14:creationId xmlns:p14="http://schemas.microsoft.com/office/powerpoint/2010/main" val="1354550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txBox="1">
            <a:spLocks noGrp="1" noChangeArrowheads="1"/>
          </p:cNvSpPr>
          <p:nvPr/>
        </p:nvSpPr>
        <p:spPr bwMode="auto">
          <a:xfrm>
            <a:off x="3886200" y="86741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algn="r" eaLnBrk="1" hangingPunct="1"/>
            <a:fld id="{683E2FB6-1540-482F-9CD4-436F27779297}" type="slidenum">
              <a:rPr lang="en-US" altLang="en-US" sz="1200">
                <a:solidFill>
                  <a:schemeClr val="tx1"/>
                </a:solidFill>
                <a:latin typeface="Arial" panose="020B0604020202020204" pitchFamily="34" charset="0"/>
              </a:rPr>
              <a:pPr algn="r" eaLnBrk="1" hangingPunct="1"/>
              <a:t>22</a:t>
            </a:fld>
            <a:endParaRPr lang="en-US" altLang="en-US" sz="1200">
              <a:solidFill>
                <a:schemeClr val="tx1"/>
              </a:solidFill>
              <a:latin typeface="Arial" panose="020B0604020202020204" pitchFamily="34" charset="0"/>
            </a:endParaRPr>
          </a:p>
        </p:txBody>
      </p:sp>
      <p:sp>
        <p:nvSpPr>
          <p:cNvPr id="338947" name="Rectangle 2"/>
          <p:cNvSpPr>
            <a:spLocks noGrp="1" noRot="1" noChangeAspect="1" noChangeArrowheads="1" noTextEdit="1"/>
          </p:cNvSpPr>
          <p:nvPr>
            <p:ph type="sldImg"/>
          </p:nvPr>
        </p:nvSpPr>
        <p:spPr>
          <a:xfrm>
            <a:off x="1127125" y="690563"/>
            <a:ext cx="4605338" cy="3454400"/>
          </a:xfrm>
          <a:ln/>
        </p:spPr>
      </p:sp>
      <p:sp>
        <p:nvSpPr>
          <p:cNvPr id="338948" name="Rectangle 3"/>
          <p:cNvSpPr>
            <a:spLocks noGrp="1" noChangeArrowheads="1"/>
          </p:cNvSpPr>
          <p:nvPr>
            <p:ph type="body" idx="1"/>
          </p:nvPr>
        </p:nvSpPr>
        <p:spPr>
          <a:xfrm>
            <a:off x="914400" y="4375150"/>
            <a:ext cx="5029200" cy="4068763"/>
          </a:xfrm>
          <a:noFill/>
        </p:spPr>
        <p:txBody>
          <a:bodyPr lIns="91440" tIns="45720" rIns="91440" bIns="45720"/>
          <a:lstStyle/>
          <a:p>
            <a:endParaRPr lang="en-US" altLang="en-US"/>
          </a:p>
        </p:txBody>
      </p:sp>
    </p:spTree>
    <p:extLst>
      <p:ext uri="{BB962C8B-B14F-4D97-AF65-F5344CB8AC3E}">
        <p14:creationId xmlns:p14="http://schemas.microsoft.com/office/powerpoint/2010/main" val="364735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txBox="1">
            <a:spLocks noGrp="1" noChangeArrowheads="1"/>
          </p:cNvSpPr>
          <p:nvPr/>
        </p:nvSpPr>
        <p:spPr bwMode="auto">
          <a:xfrm>
            <a:off x="3886200" y="86741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algn="r" eaLnBrk="1" hangingPunct="1"/>
            <a:fld id="{AB5F8107-36FA-4A0D-8549-D36DDF0A89A3}" type="slidenum">
              <a:rPr lang="en-US" altLang="en-US" sz="1200">
                <a:solidFill>
                  <a:schemeClr val="tx1"/>
                </a:solidFill>
                <a:latin typeface="Arial" panose="020B0604020202020204" pitchFamily="34" charset="0"/>
              </a:rPr>
              <a:pPr algn="r" eaLnBrk="1" hangingPunct="1"/>
              <a:t>23</a:t>
            </a:fld>
            <a:endParaRPr lang="en-US" altLang="en-US" sz="1200">
              <a:solidFill>
                <a:schemeClr val="tx1"/>
              </a:solidFill>
              <a:latin typeface="Arial" panose="020B0604020202020204" pitchFamily="34" charset="0"/>
            </a:endParaRPr>
          </a:p>
        </p:txBody>
      </p:sp>
      <p:sp>
        <p:nvSpPr>
          <p:cNvPr id="340995" name="Rectangle 2"/>
          <p:cNvSpPr>
            <a:spLocks noGrp="1" noRot="1" noChangeAspect="1" noChangeArrowheads="1" noTextEdit="1"/>
          </p:cNvSpPr>
          <p:nvPr>
            <p:ph type="sldImg"/>
          </p:nvPr>
        </p:nvSpPr>
        <p:spPr>
          <a:xfrm>
            <a:off x="1127125" y="690563"/>
            <a:ext cx="4605338" cy="3454400"/>
          </a:xfrm>
          <a:ln/>
        </p:spPr>
      </p:sp>
      <p:sp>
        <p:nvSpPr>
          <p:cNvPr id="340996" name="Rectangle 3"/>
          <p:cNvSpPr>
            <a:spLocks noGrp="1" noChangeArrowheads="1"/>
          </p:cNvSpPr>
          <p:nvPr>
            <p:ph type="body" idx="1"/>
          </p:nvPr>
        </p:nvSpPr>
        <p:spPr>
          <a:xfrm>
            <a:off x="914400" y="4375150"/>
            <a:ext cx="5029200" cy="4068763"/>
          </a:xfrm>
          <a:noFill/>
        </p:spPr>
        <p:txBody>
          <a:bodyPr lIns="91440" tIns="45720" rIns="91440" bIns="45720"/>
          <a:lstStyle/>
          <a:p>
            <a:endParaRPr lang="en-US" altLang="en-US"/>
          </a:p>
        </p:txBody>
      </p:sp>
    </p:spTree>
    <p:extLst>
      <p:ext uri="{BB962C8B-B14F-4D97-AF65-F5344CB8AC3E}">
        <p14:creationId xmlns:p14="http://schemas.microsoft.com/office/powerpoint/2010/main" val="1391936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txBox="1">
            <a:spLocks noGrp="1" noChangeArrowheads="1"/>
          </p:cNvSpPr>
          <p:nvPr/>
        </p:nvSpPr>
        <p:spPr bwMode="auto">
          <a:xfrm>
            <a:off x="3886200" y="86741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algn="r" eaLnBrk="1" hangingPunct="1"/>
            <a:fld id="{DB47E780-641A-49A2-A645-2802802E92A7}" type="slidenum">
              <a:rPr lang="en-US" altLang="en-US" sz="1200">
                <a:solidFill>
                  <a:schemeClr val="tx1"/>
                </a:solidFill>
                <a:latin typeface="Arial" panose="020B0604020202020204" pitchFamily="34" charset="0"/>
              </a:rPr>
              <a:pPr algn="r" eaLnBrk="1" hangingPunct="1"/>
              <a:t>5</a:t>
            </a:fld>
            <a:endParaRPr lang="en-US" altLang="en-US" sz="1200">
              <a:solidFill>
                <a:schemeClr val="tx1"/>
              </a:solidFill>
              <a:latin typeface="Arial" panose="020B0604020202020204" pitchFamily="34" charset="0"/>
            </a:endParaRPr>
          </a:p>
        </p:txBody>
      </p:sp>
      <p:sp>
        <p:nvSpPr>
          <p:cNvPr id="304131" name="Rectangle 2"/>
          <p:cNvSpPr>
            <a:spLocks noGrp="1" noRot="1" noChangeAspect="1" noChangeArrowheads="1" noTextEdit="1"/>
          </p:cNvSpPr>
          <p:nvPr>
            <p:ph type="sldImg"/>
          </p:nvPr>
        </p:nvSpPr>
        <p:spPr>
          <a:xfrm>
            <a:off x="1127125" y="690563"/>
            <a:ext cx="4605338" cy="3454400"/>
          </a:xfrm>
          <a:ln/>
        </p:spPr>
      </p:sp>
      <p:sp>
        <p:nvSpPr>
          <p:cNvPr id="304132" name="Rectangle 3"/>
          <p:cNvSpPr>
            <a:spLocks noGrp="1" noChangeArrowheads="1"/>
          </p:cNvSpPr>
          <p:nvPr>
            <p:ph type="body" idx="1"/>
          </p:nvPr>
        </p:nvSpPr>
        <p:spPr>
          <a:xfrm>
            <a:off x="914400" y="4375150"/>
            <a:ext cx="5029200" cy="4068763"/>
          </a:xfrm>
          <a:noFill/>
        </p:spPr>
        <p:txBody>
          <a:bodyPr lIns="91440" tIns="45720" rIns="91440" bIns="45720"/>
          <a:lstStyle/>
          <a:p>
            <a:endParaRPr lang="en-US" altLang="en-US"/>
          </a:p>
        </p:txBody>
      </p:sp>
    </p:spTree>
    <p:extLst>
      <p:ext uri="{BB962C8B-B14F-4D97-AF65-F5344CB8AC3E}">
        <p14:creationId xmlns:p14="http://schemas.microsoft.com/office/powerpoint/2010/main" val="3864530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txBox="1">
            <a:spLocks noGrp="1" noChangeArrowheads="1"/>
          </p:cNvSpPr>
          <p:nvPr/>
        </p:nvSpPr>
        <p:spPr bwMode="auto">
          <a:xfrm>
            <a:off x="3886200" y="86741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algn="r" eaLnBrk="1" hangingPunct="1"/>
            <a:fld id="{82C62593-96FB-4FE3-A2D9-4E67265A7571}" type="slidenum">
              <a:rPr lang="en-US" altLang="en-US" sz="1200">
                <a:solidFill>
                  <a:schemeClr val="tx1"/>
                </a:solidFill>
                <a:latin typeface="Arial" panose="020B0604020202020204" pitchFamily="34" charset="0"/>
              </a:rPr>
              <a:pPr algn="r" eaLnBrk="1" hangingPunct="1"/>
              <a:t>6</a:t>
            </a:fld>
            <a:endParaRPr lang="en-US" altLang="en-US" sz="1200">
              <a:solidFill>
                <a:schemeClr val="tx1"/>
              </a:solidFill>
              <a:latin typeface="Arial" panose="020B0604020202020204" pitchFamily="34" charset="0"/>
            </a:endParaRPr>
          </a:p>
        </p:txBody>
      </p:sp>
      <p:sp>
        <p:nvSpPr>
          <p:cNvPr id="306179" name="Rectangle 2"/>
          <p:cNvSpPr>
            <a:spLocks noGrp="1" noRot="1" noChangeAspect="1" noChangeArrowheads="1" noTextEdit="1"/>
          </p:cNvSpPr>
          <p:nvPr>
            <p:ph type="sldImg"/>
          </p:nvPr>
        </p:nvSpPr>
        <p:spPr>
          <a:xfrm>
            <a:off x="1127125" y="690563"/>
            <a:ext cx="4605338" cy="3454400"/>
          </a:xfrm>
          <a:ln/>
        </p:spPr>
      </p:sp>
      <p:sp>
        <p:nvSpPr>
          <p:cNvPr id="306180" name="Rectangle 3"/>
          <p:cNvSpPr>
            <a:spLocks noGrp="1" noChangeArrowheads="1"/>
          </p:cNvSpPr>
          <p:nvPr>
            <p:ph type="body" idx="1"/>
          </p:nvPr>
        </p:nvSpPr>
        <p:spPr>
          <a:xfrm>
            <a:off x="914400" y="4375150"/>
            <a:ext cx="5029200" cy="4068763"/>
          </a:xfrm>
          <a:noFill/>
        </p:spPr>
        <p:txBody>
          <a:bodyPr lIns="91440" tIns="45720" rIns="91440" bIns="45720"/>
          <a:lstStyle/>
          <a:p>
            <a:endParaRPr lang="en-US" altLang="en-US"/>
          </a:p>
        </p:txBody>
      </p:sp>
    </p:spTree>
    <p:extLst>
      <p:ext uri="{BB962C8B-B14F-4D97-AF65-F5344CB8AC3E}">
        <p14:creationId xmlns:p14="http://schemas.microsoft.com/office/powerpoint/2010/main" val="2902126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txBox="1">
            <a:spLocks noGrp="1" noChangeArrowheads="1"/>
          </p:cNvSpPr>
          <p:nvPr/>
        </p:nvSpPr>
        <p:spPr bwMode="auto">
          <a:xfrm>
            <a:off x="3886200" y="86741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algn="r" eaLnBrk="1" hangingPunct="1"/>
            <a:fld id="{2C8409E6-0EAB-4D38-BFD5-1941423D00B7}" type="slidenum">
              <a:rPr lang="en-US" altLang="en-US" sz="1200">
                <a:solidFill>
                  <a:schemeClr val="tx1"/>
                </a:solidFill>
                <a:latin typeface="Arial" panose="020B0604020202020204" pitchFamily="34" charset="0"/>
              </a:rPr>
              <a:pPr algn="r" eaLnBrk="1" hangingPunct="1"/>
              <a:t>7</a:t>
            </a:fld>
            <a:endParaRPr lang="en-US" altLang="en-US" sz="1200">
              <a:solidFill>
                <a:schemeClr val="tx1"/>
              </a:solidFill>
              <a:latin typeface="Arial" panose="020B0604020202020204" pitchFamily="34" charset="0"/>
            </a:endParaRPr>
          </a:p>
        </p:txBody>
      </p:sp>
      <p:sp>
        <p:nvSpPr>
          <p:cNvPr id="308227" name="Rectangle 2"/>
          <p:cNvSpPr>
            <a:spLocks noGrp="1" noRot="1" noChangeAspect="1" noChangeArrowheads="1" noTextEdit="1"/>
          </p:cNvSpPr>
          <p:nvPr>
            <p:ph type="sldImg"/>
          </p:nvPr>
        </p:nvSpPr>
        <p:spPr>
          <a:xfrm>
            <a:off x="1127125" y="690563"/>
            <a:ext cx="4605338" cy="3454400"/>
          </a:xfrm>
          <a:ln/>
        </p:spPr>
      </p:sp>
      <p:sp>
        <p:nvSpPr>
          <p:cNvPr id="308228" name="Rectangle 3"/>
          <p:cNvSpPr>
            <a:spLocks noGrp="1" noChangeArrowheads="1"/>
          </p:cNvSpPr>
          <p:nvPr>
            <p:ph type="body" idx="1"/>
          </p:nvPr>
        </p:nvSpPr>
        <p:spPr>
          <a:xfrm>
            <a:off x="914400" y="4375150"/>
            <a:ext cx="5029200" cy="4068763"/>
          </a:xfrm>
          <a:noFill/>
        </p:spPr>
        <p:txBody>
          <a:bodyPr lIns="91440" tIns="45720" rIns="91440" bIns="45720"/>
          <a:lstStyle/>
          <a:p>
            <a:endParaRPr lang="en-US" altLang="en-US"/>
          </a:p>
        </p:txBody>
      </p:sp>
    </p:spTree>
    <p:extLst>
      <p:ext uri="{BB962C8B-B14F-4D97-AF65-F5344CB8AC3E}">
        <p14:creationId xmlns:p14="http://schemas.microsoft.com/office/powerpoint/2010/main" val="3451925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txBox="1">
            <a:spLocks noGrp="1" noChangeArrowheads="1"/>
          </p:cNvSpPr>
          <p:nvPr/>
        </p:nvSpPr>
        <p:spPr bwMode="auto">
          <a:xfrm>
            <a:off x="3886200" y="86741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algn="r" eaLnBrk="1" hangingPunct="1"/>
            <a:fld id="{8D82178A-02CC-4757-B216-1EA41E876C6D}" type="slidenum">
              <a:rPr lang="en-US" altLang="en-US" sz="1200">
                <a:solidFill>
                  <a:schemeClr val="tx1"/>
                </a:solidFill>
                <a:latin typeface="Arial" panose="020B0604020202020204" pitchFamily="34" charset="0"/>
              </a:rPr>
              <a:pPr algn="r" eaLnBrk="1" hangingPunct="1"/>
              <a:t>8</a:t>
            </a:fld>
            <a:endParaRPr lang="en-US" altLang="en-US" sz="1200">
              <a:solidFill>
                <a:schemeClr val="tx1"/>
              </a:solidFill>
              <a:latin typeface="Arial" panose="020B0604020202020204" pitchFamily="34" charset="0"/>
            </a:endParaRPr>
          </a:p>
        </p:txBody>
      </p:sp>
      <p:sp>
        <p:nvSpPr>
          <p:cNvPr id="310275" name="Rectangle 2"/>
          <p:cNvSpPr>
            <a:spLocks noGrp="1" noRot="1" noChangeAspect="1" noChangeArrowheads="1" noTextEdit="1"/>
          </p:cNvSpPr>
          <p:nvPr>
            <p:ph type="sldImg"/>
          </p:nvPr>
        </p:nvSpPr>
        <p:spPr>
          <a:xfrm>
            <a:off x="1127125" y="690563"/>
            <a:ext cx="4605338" cy="3454400"/>
          </a:xfrm>
          <a:ln/>
        </p:spPr>
      </p:sp>
      <p:sp>
        <p:nvSpPr>
          <p:cNvPr id="310276" name="Rectangle 3"/>
          <p:cNvSpPr>
            <a:spLocks noGrp="1" noChangeArrowheads="1"/>
          </p:cNvSpPr>
          <p:nvPr>
            <p:ph type="body" idx="1"/>
          </p:nvPr>
        </p:nvSpPr>
        <p:spPr>
          <a:xfrm>
            <a:off x="914400" y="4375150"/>
            <a:ext cx="5029200" cy="4068763"/>
          </a:xfrm>
          <a:noFill/>
        </p:spPr>
        <p:txBody>
          <a:bodyPr lIns="91440" tIns="45720" rIns="91440" bIns="45720"/>
          <a:lstStyle/>
          <a:p>
            <a:endParaRPr lang="en-US" altLang="en-US"/>
          </a:p>
        </p:txBody>
      </p:sp>
    </p:spTree>
    <p:extLst>
      <p:ext uri="{BB962C8B-B14F-4D97-AF65-F5344CB8AC3E}">
        <p14:creationId xmlns:p14="http://schemas.microsoft.com/office/powerpoint/2010/main" val="259249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txBox="1">
            <a:spLocks noGrp="1" noChangeArrowheads="1"/>
          </p:cNvSpPr>
          <p:nvPr/>
        </p:nvSpPr>
        <p:spPr bwMode="auto">
          <a:xfrm>
            <a:off x="3886200" y="86741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algn="r" eaLnBrk="1" hangingPunct="1"/>
            <a:fld id="{BD585F28-F531-4BF7-AC30-1B7034D25BF3}" type="slidenum">
              <a:rPr lang="en-US" altLang="en-US" sz="1200">
                <a:solidFill>
                  <a:schemeClr val="tx1"/>
                </a:solidFill>
                <a:latin typeface="Arial" panose="020B0604020202020204" pitchFamily="34" charset="0"/>
              </a:rPr>
              <a:pPr algn="r" eaLnBrk="1" hangingPunct="1"/>
              <a:t>9</a:t>
            </a:fld>
            <a:endParaRPr lang="en-US" altLang="en-US" sz="1200">
              <a:solidFill>
                <a:schemeClr val="tx1"/>
              </a:solidFill>
              <a:latin typeface="Arial" panose="020B0604020202020204" pitchFamily="34" charset="0"/>
            </a:endParaRPr>
          </a:p>
        </p:txBody>
      </p:sp>
      <p:sp>
        <p:nvSpPr>
          <p:cNvPr id="312323" name="Rectangle 2"/>
          <p:cNvSpPr>
            <a:spLocks noGrp="1" noRot="1" noChangeAspect="1" noChangeArrowheads="1" noTextEdit="1"/>
          </p:cNvSpPr>
          <p:nvPr>
            <p:ph type="sldImg"/>
          </p:nvPr>
        </p:nvSpPr>
        <p:spPr>
          <a:xfrm>
            <a:off x="1127125" y="690563"/>
            <a:ext cx="4605338" cy="3454400"/>
          </a:xfrm>
          <a:ln/>
        </p:spPr>
      </p:sp>
      <p:sp>
        <p:nvSpPr>
          <p:cNvPr id="312324" name="Rectangle 3"/>
          <p:cNvSpPr>
            <a:spLocks noGrp="1" noChangeArrowheads="1"/>
          </p:cNvSpPr>
          <p:nvPr>
            <p:ph type="body" idx="1"/>
          </p:nvPr>
        </p:nvSpPr>
        <p:spPr>
          <a:xfrm>
            <a:off x="914400" y="4375150"/>
            <a:ext cx="5029200" cy="4068763"/>
          </a:xfrm>
          <a:noFill/>
        </p:spPr>
        <p:txBody>
          <a:bodyPr lIns="91440" tIns="45720" rIns="91440" bIns="45720"/>
          <a:lstStyle/>
          <a:p>
            <a:endParaRPr lang="en-US" altLang="en-US"/>
          </a:p>
        </p:txBody>
      </p:sp>
    </p:spTree>
    <p:extLst>
      <p:ext uri="{BB962C8B-B14F-4D97-AF65-F5344CB8AC3E}">
        <p14:creationId xmlns:p14="http://schemas.microsoft.com/office/powerpoint/2010/main" val="3714319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txBox="1">
            <a:spLocks noGrp="1" noChangeArrowheads="1"/>
          </p:cNvSpPr>
          <p:nvPr/>
        </p:nvSpPr>
        <p:spPr bwMode="auto">
          <a:xfrm>
            <a:off x="3886200" y="86741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algn="r" eaLnBrk="1" hangingPunct="1"/>
            <a:fld id="{731C90BB-F210-47DB-BB3C-8BBFA22D3165}" type="slidenum">
              <a:rPr lang="en-US" altLang="en-US" sz="1200">
                <a:solidFill>
                  <a:schemeClr val="tx1"/>
                </a:solidFill>
                <a:latin typeface="Arial" panose="020B0604020202020204" pitchFamily="34" charset="0"/>
              </a:rPr>
              <a:pPr algn="r" eaLnBrk="1" hangingPunct="1"/>
              <a:t>10</a:t>
            </a:fld>
            <a:endParaRPr lang="en-US" altLang="en-US" sz="1200">
              <a:solidFill>
                <a:schemeClr val="tx1"/>
              </a:solidFill>
              <a:latin typeface="Arial" panose="020B0604020202020204" pitchFamily="34" charset="0"/>
            </a:endParaRPr>
          </a:p>
        </p:txBody>
      </p:sp>
      <p:sp>
        <p:nvSpPr>
          <p:cNvPr id="314371" name="Rectangle 2"/>
          <p:cNvSpPr>
            <a:spLocks noGrp="1" noRot="1" noChangeAspect="1" noChangeArrowheads="1" noTextEdit="1"/>
          </p:cNvSpPr>
          <p:nvPr>
            <p:ph type="sldImg"/>
          </p:nvPr>
        </p:nvSpPr>
        <p:spPr>
          <a:xfrm>
            <a:off x="1127125" y="690563"/>
            <a:ext cx="4605338" cy="3454400"/>
          </a:xfrm>
          <a:ln/>
        </p:spPr>
      </p:sp>
      <p:sp>
        <p:nvSpPr>
          <p:cNvPr id="314372" name="Rectangle 3"/>
          <p:cNvSpPr>
            <a:spLocks noGrp="1" noChangeArrowheads="1"/>
          </p:cNvSpPr>
          <p:nvPr>
            <p:ph type="body" idx="1"/>
          </p:nvPr>
        </p:nvSpPr>
        <p:spPr>
          <a:xfrm>
            <a:off x="914400" y="4375150"/>
            <a:ext cx="5029200" cy="4068763"/>
          </a:xfrm>
          <a:noFill/>
        </p:spPr>
        <p:txBody>
          <a:bodyPr lIns="91440" tIns="45720" rIns="91440" bIns="45720"/>
          <a:lstStyle/>
          <a:p>
            <a:endParaRPr lang="en-US" altLang="en-US"/>
          </a:p>
        </p:txBody>
      </p:sp>
    </p:spTree>
    <p:extLst>
      <p:ext uri="{BB962C8B-B14F-4D97-AF65-F5344CB8AC3E}">
        <p14:creationId xmlns:p14="http://schemas.microsoft.com/office/powerpoint/2010/main" val="3585113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txBox="1">
            <a:spLocks noGrp="1" noChangeArrowheads="1"/>
          </p:cNvSpPr>
          <p:nvPr/>
        </p:nvSpPr>
        <p:spPr bwMode="auto">
          <a:xfrm>
            <a:off x="3886200" y="86741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algn="r" eaLnBrk="1" hangingPunct="1"/>
            <a:fld id="{388D13CD-9D8B-4BCB-A594-7F8877F154E0}" type="slidenum">
              <a:rPr lang="en-US" altLang="en-US" sz="1200">
                <a:solidFill>
                  <a:schemeClr val="tx1"/>
                </a:solidFill>
                <a:latin typeface="Arial" panose="020B0604020202020204" pitchFamily="34" charset="0"/>
              </a:rPr>
              <a:pPr algn="r" eaLnBrk="1" hangingPunct="1"/>
              <a:t>11</a:t>
            </a:fld>
            <a:endParaRPr lang="en-US" altLang="en-US" sz="1200">
              <a:solidFill>
                <a:schemeClr val="tx1"/>
              </a:solidFill>
              <a:latin typeface="Arial" panose="020B0604020202020204" pitchFamily="34" charset="0"/>
            </a:endParaRPr>
          </a:p>
        </p:txBody>
      </p:sp>
      <p:sp>
        <p:nvSpPr>
          <p:cNvPr id="316419" name="Rectangle 2"/>
          <p:cNvSpPr>
            <a:spLocks noGrp="1" noRot="1" noChangeAspect="1" noChangeArrowheads="1" noTextEdit="1"/>
          </p:cNvSpPr>
          <p:nvPr>
            <p:ph type="sldImg"/>
          </p:nvPr>
        </p:nvSpPr>
        <p:spPr>
          <a:xfrm>
            <a:off x="1127125" y="690563"/>
            <a:ext cx="4605338" cy="3454400"/>
          </a:xfrm>
          <a:ln/>
        </p:spPr>
      </p:sp>
      <p:sp>
        <p:nvSpPr>
          <p:cNvPr id="316420" name="Rectangle 3"/>
          <p:cNvSpPr>
            <a:spLocks noGrp="1" noChangeArrowheads="1"/>
          </p:cNvSpPr>
          <p:nvPr>
            <p:ph type="body" idx="1"/>
          </p:nvPr>
        </p:nvSpPr>
        <p:spPr>
          <a:xfrm>
            <a:off x="914400" y="4375150"/>
            <a:ext cx="5029200" cy="4068763"/>
          </a:xfrm>
          <a:noFill/>
        </p:spPr>
        <p:txBody>
          <a:bodyPr lIns="91440" tIns="45720" rIns="91440" bIns="45720"/>
          <a:lstStyle/>
          <a:p>
            <a:endParaRPr lang="en-US" altLang="en-US"/>
          </a:p>
        </p:txBody>
      </p:sp>
    </p:spTree>
    <p:extLst>
      <p:ext uri="{BB962C8B-B14F-4D97-AF65-F5344CB8AC3E}">
        <p14:creationId xmlns:p14="http://schemas.microsoft.com/office/powerpoint/2010/main" val="4086264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gray">
          <a:xfrm>
            <a:off x="0" y="6407150"/>
            <a:ext cx="9144000" cy="457200"/>
          </a:xfrm>
          <a:prstGeom prst="rect">
            <a:avLst/>
          </a:prstGeom>
          <a:solidFill>
            <a:srgbClr val="3643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1000">
              <a:solidFill>
                <a:srgbClr val="000000"/>
              </a:solidFill>
              <a:latin typeface="Verdana" panose="020B0604030504040204" pitchFamily="34" charset="0"/>
            </a:endParaRPr>
          </a:p>
        </p:txBody>
      </p:sp>
      <p:sp>
        <p:nvSpPr>
          <p:cNvPr id="5" name="TextBox 9"/>
          <p:cNvSpPr txBox="1">
            <a:spLocks noChangeArrowheads="1"/>
          </p:cNvSpPr>
          <p:nvPr userDrawn="1"/>
        </p:nvSpPr>
        <p:spPr bwMode="auto">
          <a:xfrm>
            <a:off x="4060825" y="6496050"/>
            <a:ext cx="30257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a:solidFill>
                  <a:srgbClr val="D9D9D9"/>
                </a:solidFill>
                <a:latin typeface="Times New Roman" panose="02020603050405020304" pitchFamily="18" charset="0"/>
                <a:cs typeface="Times New Roman" panose="02020603050405020304" pitchFamily="18" charset="0"/>
              </a:rPr>
              <a:t>Copyright © 2017 Pearson Education, Inc.</a:t>
            </a:r>
          </a:p>
        </p:txBody>
      </p:sp>
      <p:sp>
        <p:nvSpPr>
          <p:cNvPr id="6" name="TextBox 10"/>
          <p:cNvSpPr txBox="1">
            <a:spLocks noChangeArrowheads="1"/>
          </p:cNvSpPr>
          <p:nvPr userDrawn="1"/>
        </p:nvSpPr>
        <p:spPr bwMode="auto">
          <a:xfrm>
            <a:off x="8523288" y="6453188"/>
            <a:ext cx="620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800">
                <a:solidFill>
                  <a:srgbClr val="FBF5EA"/>
                </a:solidFill>
              </a:rPr>
              <a:t> </a:t>
            </a:r>
            <a:fld id="{93BAF8E0-451B-4194-BA37-8460A743CBE5}" type="slidenum">
              <a:rPr lang="en-US" altLang="en-US" sz="1800">
                <a:solidFill>
                  <a:srgbClr val="FBF5EA"/>
                </a:solidFill>
              </a:rPr>
              <a:pPr eaLnBrk="1" hangingPunct="1">
                <a:spcBef>
                  <a:spcPct val="50000"/>
                </a:spcBef>
              </a:pPr>
              <a:t>‹#›</a:t>
            </a:fld>
            <a:endParaRPr lang="en-US" altLang="en-US" sz="1800">
              <a:solidFill>
                <a:srgbClr val="FBF5EA"/>
              </a:solidFill>
            </a:endParaRPr>
          </a:p>
        </p:txBody>
      </p:sp>
      <p:pic>
        <p:nvPicPr>
          <p:cNvPr id="7" name="Shape 40"/>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7963" y="6472238"/>
            <a:ext cx="10826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1735138" y="6519863"/>
            <a:ext cx="1998662" cy="260350"/>
          </a:xfrm>
          <a:prstGeom prst="rect">
            <a:avLst/>
          </a:prstGeom>
        </p:spPr>
        <p:txBody>
          <a:bodyPr wrap="none">
            <a:spAutoFit/>
          </a:bodyPr>
          <a:lstStyle/>
          <a:p>
            <a:pPr eaLnBrk="1" hangingPunct="1">
              <a:spcBef>
                <a:spcPts val="0"/>
              </a:spcBef>
              <a:spcAft>
                <a:spcPts val="1200"/>
              </a:spcAft>
              <a:defRPr/>
            </a:pPr>
            <a:r>
              <a:rPr lang="en-US" sz="1100" b="1" spc="205" dirty="0">
                <a:solidFill>
                  <a:srgbClr val="FFFFFF"/>
                </a:solidFill>
                <a:latin typeface="Times New Roman" panose="02020603050405020304" pitchFamily="18" charset="0"/>
                <a:ea typeface="Calibri" panose="020F0502020204030204" pitchFamily="34" charset="0"/>
              </a:rPr>
              <a:t>ALWAYS LEARNING</a:t>
            </a:r>
            <a:endParaRPr lang="en-US" sz="1100" dirty="0">
              <a:solidFill>
                <a:srgbClr val="FFFFFF"/>
              </a:solidFill>
              <a:latin typeface="Times New Roman" panose="02020603050405020304" pitchFamily="18" charset="0"/>
              <a:ea typeface="Calibri" panose="020F0502020204030204" pitchFamily="34" charset="0"/>
            </a:endParaRPr>
          </a:p>
        </p:txBody>
      </p:sp>
      <p:sp>
        <p:nvSpPr>
          <p:cNvPr id="4126" name="Rectangle 30"/>
          <p:cNvSpPr>
            <a:spLocks noGrp="1" noChangeArrowheads="1"/>
          </p:cNvSpPr>
          <p:nvPr>
            <p:ph type="ctrTitle" sz="quarter"/>
          </p:nvPr>
        </p:nvSpPr>
        <p:spPr>
          <a:xfrm>
            <a:off x="749239" y="228600"/>
            <a:ext cx="6618287" cy="1143000"/>
          </a:xfrm>
          <a:extLst>
            <a:ext uri="{909E8E84-426E-40DD-AFC4-6F175D3DCCD1}">
              <a14:hiddenFill xmlns:a14="http://schemas.microsoft.com/office/drawing/2010/main">
                <a:solidFill>
                  <a:srgbClr val="FFCCCC"/>
                </a:solidFill>
              </a14:hiddenFill>
            </a:ext>
          </a:extLst>
        </p:spPr>
        <p:txBody>
          <a:bodyPr anchor="ctr"/>
          <a:lstStyle>
            <a:lvl1pPr>
              <a:defRPr b="1">
                <a:solidFill>
                  <a:schemeClr val="tx2"/>
                </a:solidFill>
                <a:latin typeface="Arial Narrow" pitchFamily="34" charset="0"/>
              </a:defRPr>
            </a:lvl1pPr>
          </a:lstStyle>
          <a:p>
            <a:pPr lvl="0"/>
            <a:r>
              <a:rPr lang="en-US" altLang="en-US" noProof="0" dirty="0"/>
              <a:t>Click to edit Master title style</a:t>
            </a:r>
          </a:p>
        </p:txBody>
      </p:sp>
      <p:sp>
        <p:nvSpPr>
          <p:cNvPr id="4134" name="Rectangle 38"/>
          <p:cNvSpPr>
            <a:spLocks noGrp="1" noChangeArrowheads="1"/>
          </p:cNvSpPr>
          <p:nvPr>
            <p:ph type="subTitle" sz="quarter" idx="1"/>
          </p:nvPr>
        </p:nvSpPr>
        <p:spPr>
          <a:xfrm>
            <a:off x="828675" y="1874838"/>
            <a:ext cx="7315200" cy="4197350"/>
          </a:xfrm>
          <a:extLst>
            <a:ext uri="{909E8E84-426E-40DD-AFC4-6F175D3DCCD1}">
              <a14:hiddenFill xmlns:a14="http://schemas.microsoft.com/office/drawing/2010/main">
                <a:solidFill>
                  <a:srgbClr val="F3E39F"/>
                </a:solidFill>
              </a14:hiddenFill>
            </a:ext>
          </a:extLst>
        </p:spPr>
        <p:txBody>
          <a:bodyPr/>
          <a:lstStyle>
            <a:lvl1pPr marL="0" indent="0">
              <a:defRPr sz="3600">
                <a:latin typeface="Arial" panose="020B0604020202020204" pitchFamily="34" charset="0"/>
                <a:cs typeface="Arial" panose="020B0604020202020204" pitchFamily="34" charset="0"/>
              </a:defRPr>
            </a:lvl1pPr>
          </a:lstStyle>
          <a:p>
            <a:pPr lvl="0"/>
            <a:r>
              <a:rPr lang="en-US" altLang="en-US" noProof="0" dirty="0"/>
              <a:t>Click to edit Master subtitle style</a:t>
            </a:r>
          </a:p>
        </p:txBody>
      </p:sp>
    </p:spTree>
    <p:extLst>
      <p:ext uri="{BB962C8B-B14F-4D97-AF65-F5344CB8AC3E}">
        <p14:creationId xmlns:p14="http://schemas.microsoft.com/office/powerpoint/2010/main" val="160626100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4" name="Rectangle 3"/>
          <p:cNvSpPr>
            <a:spLocks noChangeArrowheads="1"/>
          </p:cNvSpPr>
          <p:nvPr userDrawn="1"/>
        </p:nvSpPr>
        <p:spPr bwMode="gray">
          <a:xfrm>
            <a:off x="0" y="1071563"/>
            <a:ext cx="9145588" cy="71437"/>
          </a:xfrm>
          <a:prstGeom prst="rect">
            <a:avLst/>
          </a:prstGeom>
          <a:solidFill>
            <a:schemeClr val="tx2"/>
          </a:solidFill>
          <a:ln>
            <a:noFill/>
          </a:ln>
          <a:extLst/>
        </p:spPr>
        <p:txBody>
          <a:bodyPr wrap="none" lIns="0" tIns="0" rIns="0" bIns="0"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a:solidFill>
                <a:schemeClr val="accent2"/>
              </a:solidFill>
            </a:endParaRPr>
          </a:p>
        </p:txBody>
      </p:sp>
      <p:sp>
        <p:nvSpPr>
          <p:cNvPr id="5" name="Rectangle 12"/>
          <p:cNvSpPr>
            <a:spLocks noChangeArrowheads="1"/>
          </p:cNvSpPr>
          <p:nvPr userDrawn="1"/>
        </p:nvSpPr>
        <p:spPr bwMode="auto">
          <a:xfrm rot="2779465">
            <a:off x="401638" y="269875"/>
            <a:ext cx="565150" cy="520700"/>
          </a:xfrm>
          <a:prstGeom prst="rect">
            <a:avLst/>
          </a:prstGeom>
          <a:solidFill>
            <a:schemeClr val="tx2"/>
          </a:solidFill>
          <a:ln>
            <a:noFill/>
          </a:ln>
          <a:extLst/>
        </p:spPr>
        <p:txBody>
          <a:bodyPr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a:p>
        </p:txBody>
      </p:sp>
      <p:sp>
        <p:nvSpPr>
          <p:cNvPr id="6" name="TextBox 13"/>
          <p:cNvSpPr txBox="1">
            <a:spLocks noChangeArrowheads="1"/>
          </p:cNvSpPr>
          <p:nvPr userDrawn="1"/>
        </p:nvSpPr>
        <p:spPr bwMode="auto">
          <a:xfrm>
            <a:off x="1219200" y="268288"/>
            <a:ext cx="228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sz="3600" b="1" dirty="0">
                <a:solidFill>
                  <a:schemeClr val="tx2"/>
                </a:solidFill>
              </a:rPr>
              <a:t>Example</a:t>
            </a:r>
          </a:p>
        </p:txBody>
      </p:sp>
      <p:sp>
        <p:nvSpPr>
          <p:cNvPr id="3" name="Content Placeholder 2"/>
          <p:cNvSpPr>
            <a:spLocks noGrp="1"/>
          </p:cNvSpPr>
          <p:nvPr>
            <p:ph idx="1"/>
          </p:nvPr>
        </p:nvSpPr>
        <p:spPr>
          <a:xfrm>
            <a:off x="609600" y="1495872"/>
            <a:ext cx="8163659" cy="4752528"/>
          </a:xfrm>
        </p:spPr>
        <p:txBody>
          <a:bodyPr/>
          <a:lstStyle>
            <a:lvl1pPr marL="0" indent="0">
              <a:buNone/>
              <a:defRPr sz="2800"/>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31457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xample 2">
    <p:spTree>
      <p:nvGrpSpPr>
        <p:cNvPr id="1" name=""/>
        <p:cNvGrpSpPr/>
        <p:nvPr/>
      </p:nvGrpSpPr>
      <p:grpSpPr>
        <a:xfrm>
          <a:off x="0" y="0"/>
          <a:ext cx="0" cy="0"/>
          <a:chOff x="0" y="0"/>
          <a:chExt cx="0" cy="0"/>
        </a:xfrm>
      </p:grpSpPr>
      <p:sp>
        <p:nvSpPr>
          <p:cNvPr id="2" name="Rectangle 1"/>
          <p:cNvSpPr>
            <a:spLocks noChangeArrowheads="1"/>
          </p:cNvSpPr>
          <p:nvPr userDrawn="1"/>
        </p:nvSpPr>
        <p:spPr bwMode="gray">
          <a:xfrm>
            <a:off x="0" y="1147763"/>
            <a:ext cx="9145588" cy="71437"/>
          </a:xfrm>
          <a:prstGeom prst="rect">
            <a:avLst/>
          </a:prstGeom>
          <a:solidFill>
            <a:schemeClr val="tx2"/>
          </a:solidFill>
          <a:ln>
            <a:noFill/>
          </a:ln>
          <a:extLst/>
        </p:spPr>
        <p:txBody>
          <a:bodyPr wrap="none" lIns="0" tIns="0" rIns="0" bIns="0"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a:solidFill>
                <a:schemeClr val="accent2"/>
              </a:solidFill>
            </a:endParaRPr>
          </a:p>
        </p:txBody>
      </p:sp>
      <p:sp>
        <p:nvSpPr>
          <p:cNvPr id="3" name="Rectangle 12"/>
          <p:cNvSpPr>
            <a:spLocks noChangeArrowheads="1"/>
          </p:cNvSpPr>
          <p:nvPr userDrawn="1"/>
        </p:nvSpPr>
        <p:spPr bwMode="auto">
          <a:xfrm rot="2779465">
            <a:off x="401638" y="269875"/>
            <a:ext cx="565150" cy="520700"/>
          </a:xfrm>
          <a:prstGeom prst="rect">
            <a:avLst/>
          </a:prstGeom>
          <a:solidFill>
            <a:schemeClr val="tx2"/>
          </a:solidFill>
          <a:ln>
            <a:noFill/>
          </a:ln>
          <a:extLst/>
        </p:spPr>
        <p:txBody>
          <a:bodyPr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a:p>
        </p:txBody>
      </p:sp>
      <p:sp>
        <p:nvSpPr>
          <p:cNvPr id="4" name="TextBox 13"/>
          <p:cNvSpPr txBox="1">
            <a:spLocks noChangeArrowheads="1"/>
          </p:cNvSpPr>
          <p:nvPr userDrawn="1"/>
        </p:nvSpPr>
        <p:spPr bwMode="auto">
          <a:xfrm>
            <a:off x="1219200" y="268288"/>
            <a:ext cx="228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sz="3600" b="1" dirty="0">
                <a:solidFill>
                  <a:schemeClr val="tx2"/>
                </a:solidFill>
              </a:rPr>
              <a:t>Example</a:t>
            </a:r>
          </a:p>
        </p:txBody>
      </p:sp>
    </p:spTree>
    <p:extLst>
      <p:ext uri="{BB962C8B-B14F-4D97-AF65-F5344CB8AC3E}">
        <p14:creationId xmlns:p14="http://schemas.microsoft.com/office/powerpoint/2010/main" val="294791877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5787" y="342900"/>
            <a:ext cx="7974013" cy="68580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0" indent="0">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ChangeArrowheads="1"/>
          </p:cNvSpPr>
          <p:nvPr userDrawn="1"/>
        </p:nvSpPr>
        <p:spPr bwMode="gray">
          <a:xfrm>
            <a:off x="0" y="1071563"/>
            <a:ext cx="9145588" cy="71437"/>
          </a:xfrm>
          <a:prstGeom prst="rect">
            <a:avLst/>
          </a:prstGeom>
          <a:solidFill>
            <a:schemeClr val="tx2"/>
          </a:solidFill>
          <a:ln>
            <a:noFill/>
          </a:ln>
          <a:extLst/>
        </p:spPr>
        <p:txBody>
          <a:bodyPr wrap="none" lIns="0" tIns="0" rIns="0" bIns="0"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a:solidFill>
                <a:schemeClr val="accent2"/>
              </a:solidFill>
            </a:endParaRPr>
          </a:p>
        </p:txBody>
      </p:sp>
    </p:spTree>
    <p:extLst>
      <p:ext uri="{BB962C8B-B14F-4D97-AF65-F5344CB8AC3E}">
        <p14:creationId xmlns:p14="http://schemas.microsoft.com/office/powerpoint/2010/main" val="316015653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372898"/>
            <a:ext cx="7974013" cy="685800"/>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Rectangle 2"/>
          <p:cNvSpPr>
            <a:spLocks noChangeArrowheads="1"/>
          </p:cNvSpPr>
          <p:nvPr userDrawn="1"/>
        </p:nvSpPr>
        <p:spPr bwMode="gray">
          <a:xfrm>
            <a:off x="0" y="1071563"/>
            <a:ext cx="9145588" cy="71437"/>
          </a:xfrm>
          <a:prstGeom prst="rect">
            <a:avLst/>
          </a:prstGeom>
          <a:solidFill>
            <a:schemeClr val="tx2"/>
          </a:solidFill>
          <a:ln>
            <a:noFill/>
          </a:ln>
          <a:extLst/>
        </p:spPr>
        <p:txBody>
          <a:bodyPr wrap="none" lIns="0" tIns="0" rIns="0" bIns="0"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a:solidFill>
                <a:schemeClr val="accent2"/>
              </a:solidFill>
            </a:endParaRPr>
          </a:p>
        </p:txBody>
      </p:sp>
    </p:spTree>
    <p:extLst>
      <p:ext uri="{BB962C8B-B14F-4D97-AF65-F5344CB8AC3E}">
        <p14:creationId xmlns:p14="http://schemas.microsoft.com/office/powerpoint/2010/main" val="109774455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021779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762000" y="533400"/>
            <a:ext cx="797401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EXAMPLE</a:t>
            </a:r>
          </a:p>
        </p:txBody>
      </p:sp>
      <p:sp>
        <p:nvSpPr>
          <p:cNvPr id="1027" name="Rectangle 21"/>
          <p:cNvSpPr>
            <a:spLocks noGrp="1" noChangeArrowheads="1"/>
          </p:cNvSpPr>
          <p:nvPr>
            <p:ph type="body" idx="1"/>
          </p:nvPr>
        </p:nvSpPr>
        <p:spPr bwMode="auto">
          <a:xfrm>
            <a:off x="773113" y="1600200"/>
            <a:ext cx="79629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p>
            <a:pPr lvl="0"/>
            <a:r>
              <a:rPr lang="en-US" altLang="en-US"/>
              <a:t>Click to edit Master text styles</a:t>
            </a:r>
          </a:p>
        </p:txBody>
      </p:sp>
      <p:sp>
        <p:nvSpPr>
          <p:cNvPr id="1028" name="Rectangle 10"/>
          <p:cNvSpPr>
            <a:spLocks noChangeArrowheads="1"/>
          </p:cNvSpPr>
          <p:nvPr userDrawn="1"/>
        </p:nvSpPr>
        <p:spPr bwMode="gray">
          <a:xfrm>
            <a:off x="0" y="6407150"/>
            <a:ext cx="9144000" cy="457200"/>
          </a:xfrm>
          <a:prstGeom prst="rect">
            <a:avLst/>
          </a:prstGeom>
          <a:solidFill>
            <a:srgbClr val="36439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1000">
              <a:solidFill>
                <a:srgbClr val="000000"/>
              </a:solidFill>
              <a:latin typeface="Verdana" panose="020B0604030504040204" pitchFamily="34" charset="0"/>
            </a:endParaRPr>
          </a:p>
        </p:txBody>
      </p:sp>
      <p:sp>
        <p:nvSpPr>
          <p:cNvPr id="1029" name="TextBox 16"/>
          <p:cNvSpPr txBox="1">
            <a:spLocks noChangeArrowheads="1"/>
          </p:cNvSpPr>
          <p:nvPr userDrawn="1"/>
        </p:nvSpPr>
        <p:spPr bwMode="auto">
          <a:xfrm>
            <a:off x="4060825" y="6496050"/>
            <a:ext cx="30257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a:solidFill>
                  <a:srgbClr val="D9D9D9"/>
                </a:solidFill>
                <a:latin typeface="Times New Roman" panose="02020603050405020304" pitchFamily="18" charset="0"/>
                <a:cs typeface="Times New Roman" panose="02020603050405020304" pitchFamily="18" charset="0"/>
              </a:rPr>
              <a:t>Copyright © 2017 Pearson Education, Inc.</a:t>
            </a:r>
          </a:p>
        </p:txBody>
      </p:sp>
      <p:sp>
        <p:nvSpPr>
          <p:cNvPr id="1030" name="TextBox 17"/>
          <p:cNvSpPr txBox="1">
            <a:spLocks noChangeArrowheads="1"/>
          </p:cNvSpPr>
          <p:nvPr userDrawn="1"/>
        </p:nvSpPr>
        <p:spPr bwMode="auto">
          <a:xfrm>
            <a:off x="8523288" y="6453188"/>
            <a:ext cx="620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800">
                <a:solidFill>
                  <a:srgbClr val="FBF5EA"/>
                </a:solidFill>
              </a:rPr>
              <a:t> </a:t>
            </a:r>
            <a:fld id="{6B9FD895-5AD1-418D-9CF9-CD6371DE2721}" type="slidenum">
              <a:rPr lang="en-US" altLang="en-US" sz="1800">
                <a:solidFill>
                  <a:srgbClr val="FBF5EA"/>
                </a:solidFill>
              </a:rPr>
              <a:pPr eaLnBrk="1" hangingPunct="1">
                <a:spcBef>
                  <a:spcPct val="50000"/>
                </a:spcBef>
              </a:pPr>
              <a:t>‹#›</a:t>
            </a:fld>
            <a:endParaRPr lang="en-US" altLang="en-US" sz="1800">
              <a:solidFill>
                <a:srgbClr val="FBF5EA"/>
              </a:solidFill>
            </a:endParaRPr>
          </a:p>
        </p:txBody>
      </p:sp>
      <p:pic>
        <p:nvPicPr>
          <p:cNvPr id="1031" name="Shape 40"/>
          <p:cNvPicPr preferRelativeResize="0">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07963" y="6472238"/>
            <a:ext cx="10826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userDrawn="1"/>
        </p:nvSpPr>
        <p:spPr>
          <a:xfrm>
            <a:off x="1735138" y="6519863"/>
            <a:ext cx="1998662" cy="260350"/>
          </a:xfrm>
          <a:prstGeom prst="rect">
            <a:avLst/>
          </a:prstGeom>
        </p:spPr>
        <p:txBody>
          <a:bodyPr wrap="none">
            <a:spAutoFit/>
          </a:bodyPr>
          <a:lstStyle/>
          <a:p>
            <a:pPr eaLnBrk="1" hangingPunct="1">
              <a:spcBef>
                <a:spcPts val="0"/>
              </a:spcBef>
              <a:spcAft>
                <a:spcPts val="1200"/>
              </a:spcAft>
              <a:defRPr/>
            </a:pPr>
            <a:r>
              <a:rPr lang="en-US" sz="1100" b="1" spc="205" dirty="0">
                <a:solidFill>
                  <a:srgbClr val="FFFFFF"/>
                </a:solidFill>
                <a:latin typeface="Times New Roman" panose="02020603050405020304" pitchFamily="18" charset="0"/>
                <a:ea typeface="Calibri" panose="020F0502020204030204" pitchFamily="34" charset="0"/>
              </a:rPr>
              <a:t>ALWAYS LEARNING</a:t>
            </a:r>
            <a:endParaRPr lang="en-US" sz="1100" dirty="0">
              <a:solidFill>
                <a:srgbClr val="FFFFFF"/>
              </a:solidFill>
              <a:latin typeface="Times New Roman" panose="02020603050405020304" pitchFamily="18" charset="0"/>
              <a:ea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15" r:id="rId4"/>
    <p:sldLayoutId id="2147483716" r:id="rId5"/>
    <p:sldLayoutId id="2147483717" r:id="rId6"/>
  </p:sldLayoutIdLst>
  <p:transition spd="med"/>
  <p:hf hdr="0" dt="0"/>
  <p:txStyles>
    <p:titleStyle>
      <a:lvl1pPr algn="l" rtl="0" eaLnBrk="0" fontAlgn="base" hangingPunct="0">
        <a:spcBef>
          <a:spcPct val="0"/>
        </a:spcBef>
        <a:spcAft>
          <a:spcPct val="0"/>
        </a:spcAft>
        <a:defRPr sz="36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600">
          <a:solidFill>
            <a:schemeClr val="tx1"/>
          </a:solidFill>
          <a:latin typeface="Arial" charset="0"/>
          <a:cs typeface="Arial" charset="0"/>
        </a:defRPr>
      </a:lvl2pPr>
      <a:lvl3pPr algn="l" rtl="0" eaLnBrk="0" fontAlgn="base" hangingPunct="0">
        <a:spcBef>
          <a:spcPct val="0"/>
        </a:spcBef>
        <a:spcAft>
          <a:spcPct val="0"/>
        </a:spcAft>
        <a:defRPr sz="3600">
          <a:solidFill>
            <a:schemeClr val="tx1"/>
          </a:solidFill>
          <a:latin typeface="Arial" charset="0"/>
          <a:cs typeface="Arial" charset="0"/>
        </a:defRPr>
      </a:lvl3pPr>
      <a:lvl4pPr algn="l" rtl="0" eaLnBrk="0" fontAlgn="base" hangingPunct="0">
        <a:spcBef>
          <a:spcPct val="0"/>
        </a:spcBef>
        <a:spcAft>
          <a:spcPct val="0"/>
        </a:spcAft>
        <a:defRPr sz="3600">
          <a:solidFill>
            <a:schemeClr val="tx1"/>
          </a:solidFill>
          <a:latin typeface="Arial" charset="0"/>
          <a:cs typeface="Arial" charset="0"/>
        </a:defRPr>
      </a:lvl4pPr>
      <a:lvl5pPr algn="l" rtl="0" eaLnBrk="0" fontAlgn="base" hangingPunct="0">
        <a:spcBef>
          <a:spcPct val="0"/>
        </a:spcBef>
        <a:spcAft>
          <a:spcPct val="0"/>
        </a:spcAft>
        <a:defRPr sz="3600">
          <a:solidFill>
            <a:schemeClr val="tx1"/>
          </a:solidFill>
          <a:latin typeface="Arial" charset="0"/>
          <a:cs typeface="Arial" charset="0"/>
        </a:defRPr>
      </a:lvl5pPr>
      <a:lvl6pPr marL="457200" algn="l" rtl="0" fontAlgn="base">
        <a:spcBef>
          <a:spcPct val="0"/>
        </a:spcBef>
        <a:spcAft>
          <a:spcPct val="0"/>
        </a:spcAft>
        <a:defRPr sz="3600">
          <a:solidFill>
            <a:schemeClr val="tx1"/>
          </a:solidFill>
          <a:latin typeface="Times New Roman" pitchFamily="18" charset="0"/>
        </a:defRPr>
      </a:lvl6pPr>
      <a:lvl7pPr marL="914400" algn="l" rtl="0" fontAlgn="base">
        <a:spcBef>
          <a:spcPct val="0"/>
        </a:spcBef>
        <a:spcAft>
          <a:spcPct val="0"/>
        </a:spcAft>
        <a:defRPr sz="3600">
          <a:solidFill>
            <a:schemeClr val="tx1"/>
          </a:solidFill>
          <a:latin typeface="Times New Roman" pitchFamily="18" charset="0"/>
        </a:defRPr>
      </a:lvl7pPr>
      <a:lvl8pPr marL="1371600" algn="l" rtl="0" fontAlgn="base">
        <a:spcBef>
          <a:spcPct val="0"/>
        </a:spcBef>
        <a:spcAft>
          <a:spcPct val="0"/>
        </a:spcAft>
        <a:defRPr sz="3600">
          <a:solidFill>
            <a:schemeClr val="tx1"/>
          </a:solidFill>
          <a:latin typeface="Times New Roman" pitchFamily="18" charset="0"/>
        </a:defRPr>
      </a:lvl8pPr>
      <a:lvl9pPr marL="1828800" algn="l" rtl="0" fontAlgn="base">
        <a:spcBef>
          <a:spcPct val="0"/>
        </a:spcBef>
        <a:spcAft>
          <a:spcPct val="0"/>
        </a:spcAft>
        <a:defRPr sz="3600">
          <a:solidFill>
            <a:schemeClr val="tx1"/>
          </a:solidFill>
          <a:latin typeface="Times New Roman" pitchFamily="18" charset="0"/>
        </a:defRPr>
      </a:lvl9pPr>
    </p:titleStyle>
    <p:bodyStyle>
      <a:lvl1pPr marL="342900" indent="-342900" algn="l" rtl="0" eaLnBrk="0" fontAlgn="base" hangingPunct="0">
        <a:spcBef>
          <a:spcPct val="10000"/>
        </a:spcBef>
        <a:spcAft>
          <a:spcPct val="0"/>
        </a:spcAft>
        <a:buClr>
          <a:srgbClr val="CC0066"/>
        </a:buClr>
        <a:buSzPct val="60000"/>
        <a:buFont typeface="Wingdings" panose="05000000000000000000" pitchFamily="2" charset="2"/>
        <a:defRPr sz="2800">
          <a:solidFill>
            <a:schemeClr val="tx1"/>
          </a:solidFill>
          <a:latin typeface="+mn-lt"/>
          <a:ea typeface="+mn-ea"/>
          <a:cs typeface="+mn-cs"/>
        </a:defRPr>
      </a:lvl1pPr>
      <a:lvl2pPr marL="742950" indent="-285750" algn="l" rtl="0" eaLnBrk="0" fontAlgn="base" hangingPunct="0">
        <a:lnSpc>
          <a:spcPct val="80000"/>
        </a:lnSpc>
        <a:spcBef>
          <a:spcPct val="20000"/>
        </a:spcBef>
        <a:spcAft>
          <a:spcPct val="0"/>
        </a:spcAft>
        <a:buClr>
          <a:srgbClr val="F0C200"/>
        </a:buClr>
        <a:buSzPct val="55000"/>
        <a:buFont typeface="Wingdings" panose="05000000000000000000" pitchFamily="2" charset="2"/>
        <a:defRPr sz="2800">
          <a:solidFill>
            <a:schemeClr val="tx1"/>
          </a:solidFill>
          <a:latin typeface="+mn-lt"/>
        </a:defRPr>
      </a:lvl2pPr>
      <a:lvl3pPr marL="1143000" indent="-228600" algn="l" rtl="0" eaLnBrk="0" fontAlgn="base" hangingPunct="0">
        <a:lnSpc>
          <a:spcPct val="80000"/>
        </a:lnSpc>
        <a:spcBef>
          <a:spcPct val="20000"/>
        </a:spcBef>
        <a:spcAft>
          <a:spcPct val="0"/>
        </a:spcAft>
        <a:buClr>
          <a:srgbClr val="CC0066"/>
        </a:buClr>
        <a:buSzPct val="50000"/>
        <a:buFont typeface="Wingdings" panose="05000000000000000000" pitchFamily="2" charset="2"/>
        <a:defRPr sz="2400">
          <a:solidFill>
            <a:schemeClr val="tx1"/>
          </a:solidFill>
          <a:latin typeface="+mn-lt"/>
        </a:defRPr>
      </a:lvl3pPr>
      <a:lvl4pPr marL="1600200" indent="-228600" algn="l" rtl="0" eaLnBrk="0" fontAlgn="base" hangingPunct="0">
        <a:lnSpc>
          <a:spcPct val="80000"/>
        </a:lnSpc>
        <a:spcBef>
          <a:spcPct val="20000"/>
        </a:spcBef>
        <a:spcAft>
          <a:spcPct val="0"/>
        </a:spcAft>
        <a:buClr>
          <a:srgbClr val="F0C200"/>
        </a:buClr>
        <a:buSzPct val="55000"/>
        <a:buFont typeface="Wingdings" panose="05000000000000000000" pitchFamily="2" charset="2"/>
        <a:defRPr sz="2000">
          <a:solidFill>
            <a:schemeClr val="tx1"/>
          </a:solidFill>
          <a:latin typeface="+mn-lt"/>
        </a:defRPr>
      </a:lvl4pPr>
      <a:lvl5pPr marL="2057400" indent="-228600" algn="l" rtl="0" eaLnBrk="0" fontAlgn="base" hangingPunct="0">
        <a:lnSpc>
          <a:spcPct val="80000"/>
        </a:lnSpc>
        <a:spcBef>
          <a:spcPct val="20000"/>
        </a:spcBef>
        <a:spcAft>
          <a:spcPct val="0"/>
        </a:spcAft>
        <a:buClr>
          <a:srgbClr val="CC0066"/>
        </a:buClr>
        <a:buSzPct val="50000"/>
        <a:buFont typeface="Wingdings" panose="05000000000000000000" pitchFamily="2" charset="2"/>
        <a:defRPr sz="2000">
          <a:solidFill>
            <a:schemeClr val="tx1"/>
          </a:solidFill>
          <a:latin typeface="+mn-lt"/>
        </a:defRPr>
      </a:lvl5pPr>
      <a:lvl6pPr marL="2514600" indent="-228600" algn="l" rtl="0" fontAlgn="base">
        <a:lnSpc>
          <a:spcPct val="80000"/>
        </a:lnSpc>
        <a:spcBef>
          <a:spcPct val="20000"/>
        </a:spcBef>
        <a:spcAft>
          <a:spcPct val="0"/>
        </a:spcAft>
        <a:buClr>
          <a:srgbClr val="CC0066"/>
        </a:buClr>
        <a:buSzPct val="50000"/>
        <a:buFont typeface="Wingdings" pitchFamily="2" charset="2"/>
        <a:defRPr sz="2000">
          <a:solidFill>
            <a:schemeClr val="tx1"/>
          </a:solidFill>
          <a:latin typeface="+mn-lt"/>
        </a:defRPr>
      </a:lvl6pPr>
      <a:lvl7pPr marL="2971800" indent="-228600" algn="l" rtl="0" fontAlgn="base">
        <a:lnSpc>
          <a:spcPct val="80000"/>
        </a:lnSpc>
        <a:spcBef>
          <a:spcPct val="20000"/>
        </a:spcBef>
        <a:spcAft>
          <a:spcPct val="0"/>
        </a:spcAft>
        <a:buClr>
          <a:srgbClr val="CC0066"/>
        </a:buClr>
        <a:buSzPct val="50000"/>
        <a:buFont typeface="Wingdings" pitchFamily="2" charset="2"/>
        <a:defRPr sz="2000">
          <a:solidFill>
            <a:schemeClr val="tx1"/>
          </a:solidFill>
          <a:latin typeface="+mn-lt"/>
        </a:defRPr>
      </a:lvl7pPr>
      <a:lvl8pPr marL="3429000" indent="-228600" algn="l" rtl="0" fontAlgn="base">
        <a:lnSpc>
          <a:spcPct val="80000"/>
        </a:lnSpc>
        <a:spcBef>
          <a:spcPct val="20000"/>
        </a:spcBef>
        <a:spcAft>
          <a:spcPct val="0"/>
        </a:spcAft>
        <a:buClr>
          <a:srgbClr val="CC0066"/>
        </a:buClr>
        <a:buSzPct val="50000"/>
        <a:buFont typeface="Wingdings" pitchFamily="2" charset="2"/>
        <a:defRPr sz="2000">
          <a:solidFill>
            <a:schemeClr val="tx1"/>
          </a:solidFill>
          <a:latin typeface="+mn-lt"/>
        </a:defRPr>
      </a:lvl8pPr>
      <a:lvl9pPr marL="3886200" indent="-228600" algn="l" rtl="0" fontAlgn="base">
        <a:lnSpc>
          <a:spcPct val="80000"/>
        </a:lnSpc>
        <a:spcBef>
          <a:spcPct val="20000"/>
        </a:spcBef>
        <a:spcAft>
          <a:spcPct val="0"/>
        </a:spcAft>
        <a:buClr>
          <a:srgbClr val="CC0066"/>
        </a:buClr>
        <a:buSzPct val="50000"/>
        <a:buFont typeface="Wingdings" pitchFamily="2" charset="2"/>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8.wmf"/><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7.w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9.wmf"/><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3.wmf"/><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22.wmf"/><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28.wmf"/><Relationship Id="rId18" Type="http://schemas.openxmlformats.org/officeDocument/2006/relationships/oleObject" Target="../embeddings/oleObject16.bin"/><Relationship Id="rId3" Type="http://schemas.openxmlformats.org/officeDocument/2006/relationships/notesSlide" Target="../notesSlides/notesSlide19.xml"/><Relationship Id="rId21" Type="http://schemas.openxmlformats.org/officeDocument/2006/relationships/image" Target="../media/image32.wmf"/><Relationship Id="rId7" Type="http://schemas.openxmlformats.org/officeDocument/2006/relationships/image" Target="../media/image25.wmf"/><Relationship Id="rId12" Type="http://schemas.openxmlformats.org/officeDocument/2006/relationships/oleObject" Target="../embeddings/oleObject13.bin"/><Relationship Id="rId17" Type="http://schemas.openxmlformats.org/officeDocument/2006/relationships/image" Target="../media/image30.wmf"/><Relationship Id="rId2" Type="http://schemas.openxmlformats.org/officeDocument/2006/relationships/slideLayout" Target="../slideLayouts/slideLayout3.xml"/><Relationship Id="rId16" Type="http://schemas.openxmlformats.org/officeDocument/2006/relationships/oleObject" Target="../embeddings/oleObject15.bin"/><Relationship Id="rId20" Type="http://schemas.openxmlformats.org/officeDocument/2006/relationships/oleObject" Target="../embeddings/oleObject17.bin"/><Relationship Id="rId1" Type="http://schemas.openxmlformats.org/officeDocument/2006/relationships/vmlDrawing" Target="../drawings/vmlDrawing6.vml"/><Relationship Id="rId6" Type="http://schemas.openxmlformats.org/officeDocument/2006/relationships/oleObject" Target="../embeddings/oleObject10.bin"/><Relationship Id="rId11" Type="http://schemas.openxmlformats.org/officeDocument/2006/relationships/image" Target="../media/image27.wmf"/><Relationship Id="rId5" Type="http://schemas.openxmlformats.org/officeDocument/2006/relationships/image" Target="../media/image24.wmf"/><Relationship Id="rId15" Type="http://schemas.openxmlformats.org/officeDocument/2006/relationships/image" Target="../media/image29.wmf"/><Relationship Id="rId10" Type="http://schemas.openxmlformats.org/officeDocument/2006/relationships/oleObject" Target="../embeddings/oleObject12.bin"/><Relationship Id="rId19" Type="http://schemas.openxmlformats.org/officeDocument/2006/relationships/image" Target="../media/image31.wmf"/><Relationship Id="rId4" Type="http://schemas.openxmlformats.org/officeDocument/2006/relationships/oleObject" Target="../embeddings/oleObject9.bin"/><Relationship Id="rId9" Type="http://schemas.openxmlformats.org/officeDocument/2006/relationships/image" Target="../media/image26.wmf"/><Relationship Id="rId14"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vmlDrawing" Target="../drawings/vmlDrawing7.vml"/><Relationship Id="rId5" Type="http://schemas.openxmlformats.org/officeDocument/2006/relationships/image" Target="../media/image33.wmf"/><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vmlDrawing" Target="../drawings/vmlDrawing8.vml"/><Relationship Id="rId6" Type="http://schemas.openxmlformats.org/officeDocument/2006/relationships/image" Target="../media/image35.png"/><Relationship Id="rId5" Type="http://schemas.openxmlformats.org/officeDocument/2006/relationships/image" Target="../media/image34.wmf"/><Relationship Id="rId4" Type="http://schemas.openxmlformats.org/officeDocument/2006/relationships/oleObject" Target="../embeddings/oleObject19.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990600"/>
            <a:ext cx="3781425" cy="1223963"/>
          </a:xfrm>
          <a:prstGeom prst="rect">
            <a:avLst/>
          </a:prstGeom>
          <a:noFill/>
        </p:spPr>
        <p:txBody>
          <a:bodyPr/>
          <a:lstStyle/>
          <a:p>
            <a:pPr algn="ctr" eaLnBrk="1" hangingPunct="1">
              <a:spcBef>
                <a:spcPct val="40000"/>
              </a:spcBef>
              <a:defRPr/>
            </a:pPr>
            <a:r>
              <a:rPr lang="en-GB" sz="4400" b="1" kern="0" dirty="0">
                <a:solidFill>
                  <a:schemeClr val="tx2"/>
                </a:solidFill>
                <a:ea typeface="+mj-ea"/>
                <a:cs typeface="+mn-cs"/>
              </a:rPr>
              <a:t>Chapter 9</a:t>
            </a:r>
          </a:p>
        </p:txBody>
      </p:sp>
      <p:sp>
        <p:nvSpPr>
          <p:cNvPr id="4" name="Rectangle 3"/>
          <p:cNvSpPr txBox="1">
            <a:spLocks noChangeArrowheads="1"/>
          </p:cNvSpPr>
          <p:nvPr/>
        </p:nvSpPr>
        <p:spPr>
          <a:xfrm>
            <a:off x="609600" y="2895600"/>
            <a:ext cx="3729038" cy="2016125"/>
          </a:xfrm>
          <a:prstGeom prst="rect">
            <a:avLst/>
          </a:prstGeom>
        </p:spPr>
        <p:txBody>
          <a:bodyPr/>
          <a:lstStyle/>
          <a:p>
            <a:pPr algn="ctr" eaLnBrk="1" hangingPunct="1">
              <a:buSzPct val="80000"/>
              <a:buFont typeface="Verdana" pitchFamily="34" charset="0"/>
              <a:buNone/>
              <a:defRPr/>
            </a:pPr>
            <a:r>
              <a:rPr lang="en-US" sz="3600" b="1" kern="0" dirty="0">
                <a:solidFill>
                  <a:schemeClr val="tx2"/>
                </a:solidFill>
                <a:cs typeface="+mn-cs"/>
              </a:rPr>
              <a:t>Exponential Functions and Logarithmic Functions</a:t>
            </a:r>
            <a:endParaRPr lang="en-GB" sz="3600" b="1" kern="0" dirty="0">
              <a:solidFill>
                <a:schemeClr val="tx2"/>
              </a:solidFill>
              <a:cs typeface="+mn-cs"/>
            </a:endParaRPr>
          </a:p>
        </p:txBody>
      </p:sp>
      <p:pic>
        <p:nvPicPr>
          <p:cNvPr id="717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6600" y="533400"/>
            <a:ext cx="4276725"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7" name="Rectangle 2"/>
          <p:cNvSpPr>
            <a:spLocks noGrp="1" noChangeArrowheads="1"/>
          </p:cNvSpPr>
          <p:nvPr>
            <p:ph type="title"/>
          </p:nvPr>
        </p:nvSpPr>
        <p:spPr/>
        <p:txBody>
          <a:bodyPr/>
          <a:lstStyle/>
          <a:p>
            <a:r>
              <a:rPr lang="en-US" altLang="en-US"/>
              <a:t>Inverses of Functions</a:t>
            </a:r>
          </a:p>
        </p:txBody>
      </p:sp>
      <p:sp>
        <p:nvSpPr>
          <p:cNvPr id="313348" name="Rectangle 3"/>
          <p:cNvSpPr>
            <a:spLocks noGrp="1" noChangeArrowheads="1"/>
          </p:cNvSpPr>
          <p:nvPr>
            <p:ph type="body" idx="4294967295"/>
          </p:nvPr>
        </p:nvSpPr>
        <p:spPr>
          <a:xfrm>
            <a:off x="1066800" y="1489075"/>
            <a:ext cx="8077200" cy="3082925"/>
          </a:xfrm>
        </p:spPr>
        <p:txBody>
          <a:bodyPr/>
          <a:lstStyle/>
          <a:p>
            <a:pPr marL="0" indent="0">
              <a:buFont typeface="Wingdings" panose="05000000000000000000" pitchFamily="2" charset="2"/>
              <a:buNone/>
            </a:pPr>
            <a:r>
              <a:rPr lang="en-US" altLang="en-US" sz="2800"/>
              <a:t>If the inverse of a function  </a:t>
            </a:r>
            <a:r>
              <a:rPr lang="en-US" altLang="en-US" sz="2800" i="1"/>
              <a:t>f</a:t>
            </a:r>
            <a:r>
              <a:rPr lang="en-US" altLang="en-US" sz="2800"/>
              <a:t>  is also a function, it is named  </a:t>
            </a:r>
            <a:r>
              <a:rPr lang="en-US" altLang="en-US" sz="2800" i="1"/>
              <a:t>f</a:t>
            </a:r>
            <a:r>
              <a:rPr lang="en-US" altLang="en-US" sz="2800"/>
              <a:t> </a:t>
            </a:r>
            <a:r>
              <a:rPr lang="en-US" altLang="en-US" sz="2800" baseline="30000">
                <a:sym typeface="Symbol" panose="05050102010706020507" pitchFamily="18" charset="2"/>
              </a:rPr>
              <a:t>1</a:t>
            </a:r>
            <a:r>
              <a:rPr lang="en-US" altLang="en-US" sz="2800">
                <a:sym typeface="Symbol" panose="05050102010706020507" pitchFamily="18" charset="2"/>
              </a:rPr>
              <a:t> and read “</a:t>
            </a:r>
            <a:r>
              <a:rPr lang="en-US" altLang="en-US" sz="2800" i="1">
                <a:sym typeface="Symbol" panose="05050102010706020507" pitchFamily="18" charset="2"/>
              </a:rPr>
              <a:t>f</a:t>
            </a:r>
            <a:r>
              <a:rPr lang="en-US" altLang="en-US" sz="2800">
                <a:sym typeface="Symbol" panose="05050102010706020507" pitchFamily="18" charset="2"/>
              </a:rPr>
              <a:t>-inverse.”</a:t>
            </a:r>
          </a:p>
          <a:p>
            <a:pPr marL="0" indent="0">
              <a:buFont typeface="Wingdings" panose="05000000000000000000" pitchFamily="2" charset="2"/>
              <a:buNone/>
            </a:pPr>
            <a:endParaRPr lang="en-US" altLang="en-US" sz="2800">
              <a:sym typeface="Symbol" panose="05050102010706020507" pitchFamily="18" charset="2"/>
            </a:endParaRPr>
          </a:p>
          <a:p>
            <a:pPr marL="0" indent="0">
              <a:buFont typeface="Wingdings" panose="05000000000000000000" pitchFamily="2" charset="2"/>
              <a:buNone/>
            </a:pPr>
            <a:r>
              <a:rPr lang="en-US" altLang="en-US" sz="2800" b="1">
                <a:sym typeface="Symbol" panose="05050102010706020507" pitchFamily="18" charset="2"/>
              </a:rPr>
              <a:t>The </a:t>
            </a:r>
            <a:r>
              <a:rPr lang="en-US" altLang="en-US" sz="2800">
                <a:sym typeface="Symbol" panose="05050102010706020507" pitchFamily="18" charset="2"/>
              </a:rPr>
              <a:t>–</a:t>
            </a:r>
            <a:r>
              <a:rPr lang="en-US" altLang="en-US" sz="2800" b="1">
                <a:sym typeface="Symbol" panose="05050102010706020507" pitchFamily="18" charset="2"/>
              </a:rPr>
              <a:t>1 in   </a:t>
            </a:r>
            <a:r>
              <a:rPr lang="en-US" altLang="en-US" sz="2800" b="1" i="1"/>
              <a:t>f</a:t>
            </a:r>
            <a:r>
              <a:rPr lang="en-US" altLang="en-US" sz="2800" b="1"/>
              <a:t> </a:t>
            </a:r>
            <a:r>
              <a:rPr lang="en-US" altLang="en-US" sz="2800" b="1" baseline="30000">
                <a:sym typeface="Symbol" panose="05050102010706020507" pitchFamily="18" charset="2"/>
              </a:rPr>
              <a:t>1</a:t>
            </a:r>
            <a:r>
              <a:rPr lang="en-US" altLang="en-US" sz="2800" b="1">
                <a:sym typeface="Symbol" panose="05050102010706020507" pitchFamily="18" charset="2"/>
              </a:rPr>
              <a:t>  is </a:t>
            </a:r>
            <a:r>
              <a:rPr lang="en-US" altLang="en-US" sz="2800" b="1" i="1">
                <a:sym typeface="Symbol" panose="05050102010706020507" pitchFamily="18" charset="2"/>
              </a:rPr>
              <a:t>not</a:t>
            </a:r>
            <a:r>
              <a:rPr lang="en-US" altLang="en-US" sz="2800" b="1">
                <a:sym typeface="Symbol" panose="05050102010706020507" pitchFamily="18" charset="2"/>
              </a:rPr>
              <a:t> an exponent</a:t>
            </a:r>
            <a:r>
              <a:rPr lang="en-US" altLang="en-US" sz="2800">
                <a:sym typeface="Symbol" panose="05050102010706020507" pitchFamily="18" charset="2"/>
              </a:rPr>
              <a:t>.</a:t>
            </a:r>
          </a:p>
          <a:p>
            <a:pPr marL="0" indent="0">
              <a:buFont typeface="Wingdings" panose="05000000000000000000" pitchFamily="2" charset="2"/>
              <a:buNone/>
            </a:pPr>
            <a:endParaRPr lang="en-US" altLang="en-US" sz="2800">
              <a:sym typeface="Symbol" panose="05050102010706020507" pitchFamily="18" charset="2"/>
            </a:endParaRPr>
          </a:p>
          <a:p>
            <a:pPr marL="0" indent="0">
              <a:buFont typeface="Wingdings" panose="05000000000000000000" pitchFamily="2" charset="2"/>
              <a:buNone/>
            </a:pPr>
            <a:r>
              <a:rPr lang="en-US" altLang="en-US" sz="2800" i="1"/>
              <a:t>f</a:t>
            </a:r>
            <a:r>
              <a:rPr lang="en-US" altLang="en-US" sz="2800"/>
              <a:t> </a:t>
            </a:r>
            <a:r>
              <a:rPr lang="en-US" altLang="en-US" sz="2800" baseline="30000">
                <a:sym typeface="Symbol" panose="05050102010706020507" pitchFamily="18" charset="2"/>
              </a:rPr>
              <a:t>1</a:t>
            </a:r>
            <a:r>
              <a:rPr lang="en-US" altLang="en-US" sz="2800">
                <a:sym typeface="Symbol" panose="05050102010706020507" pitchFamily="18" charset="2"/>
              </a:rPr>
              <a:t> does </a:t>
            </a:r>
            <a:r>
              <a:rPr lang="en-US" altLang="en-US" sz="2800" i="1">
                <a:sym typeface="Symbol" panose="05050102010706020507" pitchFamily="18" charset="2"/>
              </a:rPr>
              <a:t>not</a:t>
            </a:r>
            <a:r>
              <a:rPr lang="en-US" altLang="en-US" sz="2800">
                <a:sym typeface="Symbol" panose="05050102010706020507" pitchFamily="18" charset="2"/>
              </a:rPr>
              <a:t> mean the reciprocal of  </a:t>
            </a:r>
            <a:r>
              <a:rPr lang="en-US" altLang="en-US" sz="2800" i="1">
                <a:sym typeface="Symbol" panose="05050102010706020507" pitchFamily="18" charset="2"/>
              </a:rPr>
              <a:t>f</a:t>
            </a:r>
            <a:r>
              <a:rPr lang="en-US" altLang="en-US" sz="2800">
                <a:sym typeface="Symbol" panose="05050102010706020507" pitchFamily="18" charset="2"/>
              </a:rPr>
              <a:t>  and  </a:t>
            </a:r>
            <a:r>
              <a:rPr lang="en-US" altLang="en-US" sz="2800" i="1"/>
              <a:t>f</a:t>
            </a:r>
            <a:r>
              <a:rPr lang="en-US" altLang="en-US" sz="2800"/>
              <a:t> </a:t>
            </a:r>
            <a:r>
              <a:rPr lang="en-US" altLang="en-US" sz="2800" baseline="30000">
                <a:sym typeface="Symbol" panose="05050102010706020507" pitchFamily="18" charset="2"/>
              </a:rPr>
              <a:t>1</a:t>
            </a:r>
            <a:r>
              <a:rPr lang="en-US" altLang="en-US" sz="2800">
                <a:sym typeface="Symbol" panose="05050102010706020507" pitchFamily="18" charset="2"/>
              </a:rPr>
              <a:t>(</a:t>
            </a:r>
            <a:r>
              <a:rPr lang="en-US" altLang="en-US" sz="2800" i="1">
                <a:sym typeface="Symbol" panose="05050102010706020507" pitchFamily="18" charset="2"/>
              </a:rPr>
              <a:t>x</a:t>
            </a:r>
            <a:r>
              <a:rPr lang="en-US" altLang="en-US" sz="2800">
                <a:sym typeface="Symbol" panose="05050102010706020507" pitchFamily="18" charset="2"/>
              </a:rPr>
              <a:t>) can</a:t>
            </a:r>
          </a:p>
        </p:txBody>
      </p:sp>
      <p:graphicFrame>
        <p:nvGraphicFramePr>
          <p:cNvPr id="313349" name="Object 5"/>
          <p:cNvGraphicFramePr>
            <a:graphicFrameLocks noChangeAspect="1"/>
          </p:cNvGraphicFramePr>
          <p:nvPr>
            <p:extLst>
              <p:ext uri="{D42A27DB-BD31-4B8C-83A1-F6EECF244321}">
                <p14:modId xmlns:p14="http://schemas.microsoft.com/office/powerpoint/2010/main" val="3142059201"/>
              </p:ext>
            </p:extLst>
          </p:nvPr>
        </p:nvGraphicFramePr>
        <p:xfrm>
          <a:off x="3314700" y="4572000"/>
          <a:ext cx="876300" cy="901700"/>
        </p:xfrm>
        <a:graphic>
          <a:graphicData uri="http://schemas.openxmlformats.org/presentationml/2006/ole">
            <mc:AlternateContent xmlns:mc="http://schemas.openxmlformats.org/markup-compatibility/2006">
              <mc:Choice xmlns:v="urn:schemas-microsoft-com:vml" Requires="v">
                <p:oleObj spid="_x0000_s227333" name="Equation" r:id="rId4" imgW="876300" imgH="901700" progId="Equation.DSMT4">
                  <p:embed/>
                </p:oleObj>
              </mc:Choice>
              <mc:Fallback>
                <p:oleObj name="Equation" r:id="rId4" imgW="876300" imgH="901700" progId="Equation.DSMT4">
                  <p:embed/>
                  <p:pic>
                    <p:nvPicPr>
                      <p:cNvPr id="31334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700" y="4572000"/>
                        <a:ext cx="8763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3350" name="Rectangle 6"/>
          <p:cNvSpPr>
            <a:spLocks noChangeArrowheads="1"/>
          </p:cNvSpPr>
          <p:nvPr/>
        </p:nvSpPr>
        <p:spPr bwMode="auto">
          <a:xfrm>
            <a:off x="952500" y="4738688"/>
            <a:ext cx="2287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2800" i="1">
                <a:solidFill>
                  <a:schemeClr val="tx1"/>
                </a:solidFill>
                <a:sym typeface="Symbol" panose="05050102010706020507" pitchFamily="18" charset="2"/>
              </a:rPr>
              <a:t>not</a:t>
            </a:r>
            <a:r>
              <a:rPr lang="en-US" altLang="en-US" sz="2800">
                <a:solidFill>
                  <a:schemeClr val="tx1"/>
                </a:solidFill>
                <a:sym typeface="Symbol" panose="05050102010706020507" pitchFamily="18" charset="2"/>
              </a:rPr>
              <a:t> be equal to</a:t>
            </a:r>
          </a:p>
        </p:txBody>
      </p:sp>
    </p:spTree>
    <p:extLst>
      <p:ext uri="{BB962C8B-B14F-4D97-AF65-F5344CB8AC3E}">
        <p14:creationId xmlns:p14="http://schemas.microsoft.com/office/powerpoint/2010/main" val="68177585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Rectangle 2"/>
          <p:cNvSpPr>
            <a:spLocks noGrp="1" noChangeArrowheads="1"/>
          </p:cNvSpPr>
          <p:nvPr>
            <p:ph type="title"/>
          </p:nvPr>
        </p:nvSpPr>
        <p:spPr/>
        <p:txBody>
          <a:bodyPr/>
          <a:lstStyle/>
          <a:p>
            <a:r>
              <a:rPr lang="en-US" altLang="en-US"/>
              <a:t/>
            </a:r>
            <a:br>
              <a:rPr lang="en-US" altLang="en-US"/>
            </a:br>
            <a:r>
              <a:rPr lang="en-US" altLang="en-US"/>
              <a:t>One-to-One Functions and Inverses</a:t>
            </a:r>
          </a:p>
        </p:txBody>
      </p:sp>
      <p:sp>
        <p:nvSpPr>
          <p:cNvPr id="315396" name="Rectangle 3"/>
          <p:cNvSpPr>
            <a:spLocks noGrp="1" noChangeArrowheads="1"/>
          </p:cNvSpPr>
          <p:nvPr>
            <p:ph type="body" idx="4294967295"/>
          </p:nvPr>
        </p:nvSpPr>
        <p:spPr>
          <a:xfrm>
            <a:off x="630739" y="1447800"/>
            <a:ext cx="8077200" cy="4073525"/>
          </a:xfrm>
        </p:spPr>
        <p:txBody>
          <a:bodyPr/>
          <a:lstStyle/>
          <a:p>
            <a:pPr>
              <a:buClrTx/>
              <a:buFont typeface="Times" panose="02020603050405020304" pitchFamily="18" charset="0"/>
              <a:buChar char="•"/>
            </a:pPr>
            <a:r>
              <a:rPr lang="en-US" altLang="en-US" sz="2800" dirty="0"/>
              <a:t>If a function  </a:t>
            </a:r>
            <a:r>
              <a:rPr lang="en-US" altLang="en-US" sz="2800" i="1" dirty="0"/>
              <a:t>f</a:t>
            </a:r>
            <a:r>
              <a:rPr lang="en-US" altLang="en-US" sz="2800" dirty="0"/>
              <a:t>  is one-to-one, then its inverse  </a:t>
            </a:r>
            <a:r>
              <a:rPr lang="en-US" altLang="en-US" sz="2800" i="1" dirty="0"/>
              <a:t>f </a:t>
            </a:r>
            <a:r>
              <a:rPr lang="en-US" altLang="en-US" sz="2800" baseline="30000" dirty="0">
                <a:sym typeface="Symbol" panose="05050102010706020507" pitchFamily="18" charset="2"/>
              </a:rPr>
              <a:t></a:t>
            </a:r>
            <a:r>
              <a:rPr lang="en-US" altLang="en-US" sz="2800" baseline="30000" dirty="0"/>
              <a:t>1</a:t>
            </a:r>
            <a:r>
              <a:rPr lang="en-US" altLang="en-US" sz="2800" dirty="0"/>
              <a:t> is a function.</a:t>
            </a:r>
          </a:p>
          <a:p>
            <a:pPr>
              <a:buClrTx/>
              <a:buFont typeface="Times" panose="02020603050405020304" pitchFamily="18" charset="0"/>
              <a:buChar char="•"/>
            </a:pPr>
            <a:r>
              <a:rPr lang="en-US" altLang="en-US" sz="2800" dirty="0"/>
              <a:t>The domain of a one-to-one function  </a:t>
            </a:r>
            <a:r>
              <a:rPr lang="en-US" altLang="en-US" sz="2800" i="1" dirty="0"/>
              <a:t>f</a:t>
            </a:r>
            <a:r>
              <a:rPr lang="en-US" altLang="en-US" sz="2800" dirty="0"/>
              <a:t>  is the range of the inverse  </a:t>
            </a:r>
            <a:r>
              <a:rPr lang="en-US" altLang="en-US" sz="2800" i="1" dirty="0"/>
              <a:t>f </a:t>
            </a:r>
            <a:r>
              <a:rPr lang="en-US" altLang="en-US" sz="2800" baseline="30000" dirty="0">
                <a:sym typeface="Symbol" panose="05050102010706020507" pitchFamily="18" charset="2"/>
              </a:rPr>
              <a:t>1</a:t>
            </a:r>
            <a:r>
              <a:rPr lang="en-US" altLang="en-US" sz="2800" dirty="0">
                <a:sym typeface="Symbol" panose="05050102010706020507" pitchFamily="18" charset="2"/>
              </a:rPr>
              <a:t>.</a:t>
            </a:r>
          </a:p>
          <a:p>
            <a:pPr>
              <a:buClrTx/>
              <a:buFont typeface="Times" panose="02020603050405020304" pitchFamily="18" charset="0"/>
              <a:buChar char="•"/>
            </a:pPr>
            <a:r>
              <a:rPr lang="en-US" altLang="en-US" sz="2800" dirty="0">
                <a:sym typeface="Symbol" panose="05050102010706020507" pitchFamily="18" charset="2"/>
              </a:rPr>
              <a:t>The range of a one-to-one function  </a:t>
            </a:r>
            <a:r>
              <a:rPr lang="en-US" altLang="en-US" sz="2800" i="1" dirty="0">
                <a:sym typeface="Symbol" panose="05050102010706020507" pitchFamily="18" charset="2"/>
              </a:rPr>
              <a:t>f</a:t>
            </a:r>
            <a:r>
              <a:rPr lang="en-US" altLang="en-US" sz="2800" dirty="0">
                <a:sym typeface="Symbol" panose="05050102010706020507" pitchFamily="18" charset="2"/>
              </a:rPr>
              <a:t>  is the domain of the inverse </a:t>
            </a:r>
            <a:r>
              <a:rPr lang="en-US" altLang="en-US" sz="2800" baseline="30000" dirty="0">
                <a:sym typeface="Symbol" panose="05050102010706020507" pitchFamily="18" charset="2"/>
              </a:rPr>
              <a:t> </a:t>
            </a:r>
            <a:r>
              <a:rPr lang="en-US" altLang="en-US" sz="2800" i="1" dirty="0"/>
              <a:t>f </a:t>
            </a:r>
            <a:r>
              <a:rPr lang="en-US" altLang="en-US" sz="2800" baseline="30000" dirty="0">
                <a:sym typeface="Symbol" panose="05050102010706020507" pitchFamily="18" charset="2"/>
              </a:rPr>
              <a:t>1</a:t>
            </a:r>
            <a:r>
              <a:rPr lang="en-US" altLang="en-US" sz="2800" dirty="0">
                <a:sym typeface="Symbol" panose="05050102010706020507" pitchFamily="18" charset="2"/>
              </a:rPr>
              <a:t>.</a:t>
            </a:r>
          </a:p>
          <a:p>
            <a:pPr>
              <a:buClrTx/>
              <a:buFont typeface="Times" panose="02020603050405020304" pitchFamily="18" charset="0"/>
              <a:buChar char="•"/>
            </a:pPr>
            <a:r>
              <a:rPr lang="en-US" altLang="en-US" sz="2800" dirty="0">
                <a:sym typeface="Symbol" panose="05050102010706020507" pitchFamily="18" charset="2"/>
              </a:rPr>
              <a:t>A function that is increasing over its domain or is decreasing over its domain is a one-to-one function.</a:t>
            </a:r>
          </a:p>
        </p:txBody>
      </p:sp>
    </p:spTree>
    <p:extLst>
      <p:ext uri="{BB962C8B-B14F-4D97-AF65-F5344CB8AC3E}">
        <p14:creationId xmlns:p14="http://schemas.microsoft.com/office/powerpoint/2010/main" val="73012615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3" name="Rectangle 2"/>
          <p:cNvSpPr>
            <a:spLocks noGrp="1" noChangeArrowheads="1"/>
          </p:cNvSpPr>
          <p:nvPr>
            <p:ph type="title"/>
          </p:nvPr>
        </p:nvSpPr>
        <p:spPr/>
        <p:txBody>
          <a:bodyPr/>
          <a:lstStyle/>
          <a:p>
            <a:r>
              <a:rPr lang="en-US" altLang="en-US"/>
              <a:t>Horizontal-Line Test</a:t>
            </a:r>
          </a:p>
        </p:txBody>
      </p:sp>
      <p:sp>
        <p:nvSpPr>
          <p:cNvPr id="317444" name="Rectangle 3"/>
          <p:cNvSpPr>
            <a:spLocks noGrp="1" noChangeArrowheads="1"/>
          </p:cNvSpPr>
          <p:nvPr>
            <p:ph type="body" idx="4294967295"/>
          </p:nvPr>
        </p:nvSpPr>
        <p:spPr>
          <a:xfrm>
            <a:off x="658813" y="1240631"/>
            <a:ext cx="8077200" cy="1330325"/>
          </a:xfrm>
        </p:spPr>
        <p:txBody>
          <a:bodyPr/>
          <a:lstStyle/>
          <a:p>
            <a:pPr marL="0" indent="0">
              <a:lnSpc>
                <a:spcPct val="90000"/>
              </a:lnSpc>
              <a:buFont typeface="Wingdings" panose="05000000000000000000" pitchFamily="2" charset="2"/>
              <a:buNone/>
            </a:pPr>
            <a:r>
              <a:rPr lang="en-US" altLang="en-US" sz="2800" dirty="0"/>
              <a:t>If it is possible for a horizontal line to intersect the graph of a function more than once, then the function is </a:t>
            </a:r>
            <a:r>
              <a:rPr lang="en-US" altLang="en-US" sz="2800" b="1" i="1" dirty="0"/>
              <a:t>not</a:t>
            </a:r>
            <a:r>
              <a:rPr lang="en-US" altLang="en-US" sz="2800" dirty="0"/>
              <a:t> one-to-one and its inverse is </a:t>
            </a:r>
            <a:r>
              <a:rPr lang="en-US" altLang="en-US" sz="2800" b="1" i="1" dirty="0"/>
              <a:t>not</a:t>
            </a:r>
            <a:r>
              <a:rPr lang="en-US" altLang="en-US" sz="2800" dirty="0"/>
              <a:t> a function.</a:t>
            </a:r>
          </a:p>
        </p:txBody>
      </p:sp>
      <p:pic>
        <p:nvPicPr>
          <p:cNvPr id="317445" name="Picture 4"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225" y="2590800"/>
            <a:ext cx="3254375"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46" name="Picture 5" descr="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667000"/>
            <a:ext cx="3478213"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47" name="Rectangle 6"/>
          <p:cNvSpPr>
            <a:spLocks noChangeArrowheads="1"/>
          </p:cNvSpPr>
          <p:nvPr/>
        </p:nvSpPr>
        <p:spPr bwMode="auto">
          <a:xfrm>
            <a:off x="5181600" y="5959475"/>
            <a:ext cx="3621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2800">
                <a:solidFill>
                  <a:schemeClr val="tx1"/>
                </a:solidFill>
              </a:rPr>
              <a:t>inverse is </a:t>
            </a:r>
            <a:r>
              <a:rPr lang="en-US" altLang="en-US" sz="2800" b="1" i="1">
                <a:solidFill>
                  <a:schemeClr val="tx1"/>
                </a:solidFill>
              </a:rPr>
              <a:t>not</a:t>
            </a:r>
            <a:r>
              <a:rPr lang="en-US" altLang="en-US" sz="2800">
                <a:solidFill>
                  <a:schemeClr val="tx1"/>
                </a:solidFill>
              </a:rPr>
              <a:t> a function</a:t>
            </a:r>
          </a:p>
        </p:txBody>
      </p:sp>
      <p:sp>
        <p:nvSpPr>
          <p:cNvPr id="317448" name="Rectangle 7"/>
          <p:cNvSpPr>
            <a:spLocks noChangeArrowheads="1"/>
          </p:cNvSpPr>
          <p:nvPr/>
        </p:nvSpPr>
        <p:spPr bwMode="auto">
          <a:xfrm>
            <a:off x="763588" y="5943600"/>
            <a:ext cx="38084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2800" b="1" i="1">
                <a:solidFill>
                  <a:schemeClr val="tx1"/>
                </a:solidFill>
              </a:rPr>
              <a:t>not</a:t>
            </a:r>
            <a:r>
              <a:rPr lang="en-US" altLang="en-US" sz="2800">
                <a:solidFill>
                  <a:schemeClr val="tx1"/>
                </a:solidFill>
              </a:rPr>
              <a:t> a one-to-one function</a:t>
            </a:r>
          </a:p>
        </p:txBody>
      </p:sp>
    </p:spTree>
    <p:extLst>
      <p:ext uri="{BB962C8B-B14F-4D97-AF65-F5344CB8AC3E}">
        <p14:creationId xmlns:p14="http://schemas.microsoft.com/office/powerpoint/2010/main" val="162454297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2" name="Rectangle 3"/>
          <p:cNvSpPr>
            <a:spLocks noGrp="1" noChangeArrowheads="1"/>
          </p:cNvSpPr>
          <p:nvPr>
            <p:ph type="body" sz="half" idx="4294967295"/>
          </p:nvPr>
        </p:nvSpPr>
        <p:spPr>
          <a:xfrm>
            <a:off x="457200" y="1281113"/>
            <a:ext cx="8382000" cy="1066800"/>
          </a:xfrm>
        </p:spPr>
        <p:txBody>
          <a:bodyPr/>
          <a:lstStyle/>
          <a:p>
            <a:pPr marL="0">
              <a:buFont typeface="Wingdings" panose="05000000000000000000" pitchFamily="2" charset="2"/>
              <a:buNone/>
            </a:pPr>
            <a:r>
              <a:rPr lang="en-US" altLang="en-US" sz="2800" dirty="0"/>
              <a:t>From the graph shown, determine whether each function is one-to-one and thus has an inverse that is a function.</a:t>
            </a:r>
          </a:p>
        </p:txBody>
      </p:sp>
      <p:pic>
        <p:nvPicPr>
          <p:cNvPr id="319493" name="Picture 11" descr="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0"/>
            <a:ext cx="3792538"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494" name="Picture 12" descr="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347913"/>
            <a:ext cx="3873500"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41" name="Rectangle 13"/>
          <p:cNvSpPr>
            <a:spLocks noChangeArrowheads="1"/>
          </p:cNvSpPr>
          <p:nvPr/>
        </p:nvSpPr>
        <p:spPr bwMode="auto">
          <a:xfrm>
            <a:off x="304800" y="5105400"/>
            <a:ext cx="4343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spcBef>
                <a:spcPct val="20000"/>
              </a:spcBef>
              <a:buClr>
                <a:srgbClr val="0000CC"/>
              </a:buClr>
              <a:buSzPct val="75000"/>
              <a:buFont typeface="Wingdings" panose="05000000000000000000" pitchFamily="2" charset="2"/>
              <a:buNone/>
            </a:pPr>
            <a:r>
              <a:rPr lang="en-US" altLang="en-US" sz="2400">
                <a:solidFill>
                  <a:schemeClr val="tx1"/>
                </a:solidFill>
              </a:rPr>
              <a:t>No horizontal line intersects more than once: is one-to-one; inverse is a function</a:t>
            </a:r>
          </a:p>
        </p:txBody>
      </p:sp>
      <p:sp>
        <p:nvSpPr>
          <p:cNvPr id="150542" name="Rectangle 14"/>
          <p:cNvSpPr>
            <a:spLocks noChangeArrowheads="1"/>
          </p:cNvSpPr>
          <p:nvPr/>
        </p:nvSpPr>
        <p:spPr bwMode="auto">
          <a:xfrm>
            <a:off x="4724400" y="5105400"/>
            <a:ext cx="4343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spcBef>
                <a:spcPct val="20000"/>
              </a:spcBef>
              <a:buClr>
                <a:srgbClr val="0000CC"/>
              </a:buClr>
              <a:buSzPct val="75000"/>
              <a:buFont typeface="Wingdings" panose="05000000000000000000" pitchFamily="2" charset="2"/>
              <a:buNone/>
            </a:pPr>
            <a:r>
              <a:rPr lang="en-US" altLang="en-US" sz="2400">
                <a:solidFill>
                  <a:schemeClr val="tx1"/>
                </a:solidFill>
              </a:rPr>
              <a:t>Horizontal lines intersect more than once: not one-to-one; inverse is not a function</a:t>
            </a:r>
          </a:p>
        </p:txBody>
      </p:sp>
    </p:spTree>
    <p:extLst>
      <p:ext uri="{BB962C8B-B14F-4D97-AF65-F5344CB8AC3E}">
        <p14:creationId xmlns:p14="http://schemas.microsoft.com/office/powerpoint/2010/main" val="292807329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054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94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054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41" grpId="0" build="p" autoUpdateAnimBg="0"/>
      <p:bldP spid="15054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Rectangle 3"/>
          <p:cNvSpPr>
            <a:spLocks noGrp="1" noChangeArrowheads="1"/>
          </p:cNvSpPr>
          <p:nvPr>
            <p:ph type="body" sz="half" idx="4294967295"/>
          </p:nvPr>
        </p:nvSpPr>
        <p:spPr>
          <a:xfrm>
            <a:off x="533400" y="1295400"/>
            <a:ext cx="8382000" cy="1066800"/>
          </a:xfrm>
        </p:spPr>
        <p:txBody>
          <a:bodyPr/>
          <a:lstStyle/>
          <a:p>
            <a:pPr marL="0" indent="0">
              <a:buFont typeface="Wingdings" panose="05000000000000000000" pitchFamily="2" charset="2"/>
              <a:buNone/>
            </a:pPr>
            <a:r>
              <a:rPr lang="en-US" altLang="en-US" sz="2800" dirty="0"/>
              <a:t>From the graph shown, determine whether each function is one-to-one and thus has an inverse that is a function.</a:t>
            </a:r>
          </a:p>
        </p:txBody>
      </p:sp>
      <p:sp>
        <p:nvSpPr>
          <p:cNvPr id="259078" name="Rectangle 6"/>
          <p:cNvSpPr>
            <a:spLocks noChangeArrowheads="1"/>
          </p:cNvSpPr>
          <p:nvPr/>
        </p:nvSpPr>
        <p:spPr bwMode="auto">
          <a:xfrm>
            <a:off x="304800" y="5181600"/>
            <a:ext cx="4343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spcBef>
                <a:spcPct val="20000"/>
              </a:spcBef>
              <a:buClr>
                <a:srgbClr val="0000CC"/>
              </a:buClr>
              <a:buSzPct val="75000"/>
              <a:buFont typeface="Wingdings" panose="05000000000000000000" pitchFamily="2" charset="2"/>
              <a:buNone/>
            </a:pPr>
            <a:r>
              <a:rPr lang="en-US" altLang="en-US" sz="2400">
                <a:solidFill>
                  <a:schemeClr val="tx1"/>
                </a:solidFill>
              </a:rPr>
              <a:t>No horizontal line intersects more than once: is one-to-one; inverse is a function</a:t>
            </a:r>
          </a:p>
        </p:txBody>
      </p:sp>
      <p:sp>
        <p:nvSpPr>
          <p:cNvPr id="259079" name="Rectangle 7"/>
          <p:cNvSpPr>
            <a:spLocks noChangeArrowheads="1"/>
          </p:cNvSpPr>
          <p:nvPr/>
        </p:nvSpPr>
        <p:spPr bwMode="auto">
          <a:xfrm>
            <a:off x="4724400" y="5181600"/>
            <a:ext cx="4343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spcBef>
                <a:spcPct val="20000"/>
              </a:spcBef>
              <a:buClr>
                <a:srgbClr val="0000CC"/>
              </a:buClr>
              <a:buSzPct val="75000"/>
              <a:buFont typeface="Wingdings" panose="05000000000000000000" pitchFamily="2" charset="2"/>
              <a:buNone/>
            </a:pPr>
            <a:r>
              <a:rPr lang="en-US" altLang="en-US" sz="2400">
                <a:solidFill>
                  <a:schemeClr val="tx1"/>
                </a:solidFill>
              </a:rPr>
              <a:t>Horizontal lines intersect more than once: not one-to-one; inverse is not a function</a:t>
            </a:r>
          </a:p>
        </p:txBody>
      </p:sp>
      <p:pic>
        <p:nvPicPr>
          <p:cNvPr id="321543" name="Picture 8" descr="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70113"/>
            <a:ext cx="4133850" cy="285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544" name="Picture 9" descr="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2338" y="2173288"/>
            <a:ext cx="4106862"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228600"/>
            <a:ext cx="1828800" cy="523220"/>
          </a:xfrm>
          <a:prstGeom prst="rect">
            <a:avLst/>
          </a:prstGeom>
          <a:noFill/>
        </p:spPr>
        <p:txBody>
          <a:bodyPr wrap="square" rtlCol="0">
            <a:spAutoFit/>
          </a:bodyPr>
          <a:lstStyle/>
          <a:p>
            <a:r>
              <a:rPr lang="en-US" sz="2800" i="1" dirty="0"/>
              <a:t>continued</a:t>
            </a:r>
          </a:p>
        </p:txBody>
      </p:sp>
    </p:spTree>
    <p:extLst>
      <p:ext uri="{BB962C8B-B14F-4D97-AF65-F5344CB8AC3E}">
        <p14:creationId xmlns:p14="http://schemas.microsoft.com/office/powerpoint/2010/main" val="424076434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15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8" grpId="0" build="p" autoUpdateAnimBg="0"/>
      <p:bldP spid="25907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Rectangle 2"/>
          <p:cNvSpPr>
            <a:spLocks noGrp="1" noChangeArrowheads="1"/>
          </p:cNvSpPr>
          <p:nvPr>
            <p:ph type="title"/>
          </p:nvPr>
        </p:nvSpPr>
        <p:spPr/>
        <p:txBody>
          <a:bodyPr/>
          <a:lstStyle/>
          <a:p>
            <a:r>
              <a:rPr lang="en-US" altLang="en-US"/>
              <a:t>Obtaining a Formula for an Inverse</a:t>
            </a:r>
          </a:p>
        </p:txBody>
      </p:sp>
      <p:sp>
        <p:nvSpPr>
          <p:cNvPr id="323588" name="Rectangle 3"/>
          <p:cNvSpPr>
            <a:spLocks noGrp="1" noChangeArrowheads="1"/>
          </p:cNvSpPr>
          <p:nvPr>
            <p:ph type="body" idx="4294967295"/>
          </p:nvPr>
        </p:nvSpPr>
        <p:spPr>
          <a:xfrm>
            <a:off x="0" y="1489075"/>
            <a:ext cx="8077200" cy="4530725"/>
          </a:xfrm>
        </p:spPr>
        <p:txBody>
          <a:bodyPr/>
          <a:lstStyle/>
          <a:p>
            <a:pPr marL="533400" indent="-533400">
              <a:buFont typeface="Wingdings" panose="05000000000000000000" pitchFamily="2" charset="2"/>
              <a:buNone/>
            </a:pPr>
            <a:r>
              <a:rPr lang="en-US" altLang="en-US" sz="2800"/>
              <a:t>      If a function  </a:t>
            </a:r>
            <a:r>
              <a:rPr lang="en-US" altLang="en-US" sz="2800" i="1"/>
              <a:t>f</a:t>
            </a:r>
            <a:r>
              <a:rPr lang="en-US" altLang="en-US" sz="2800"/>
              <a:t>  is one-to-one, a formula for its inverse can generally be found as follows:</a:t>
            </a:r>
          </a:p>
          <a:p>
            <a:pPr marL="990600" lvl="1" indent="-533400">
              <a:buClrTx/>
              <a:buSzTx/>
              <a:buFont typeface="Arial" panose="020B0604020202020204" pitchFamily="34" charset="0"/>
              <a:buAutoNum type="arabicPeriod"/>
            </a:pPr>
            <a:r>
              <a:rPr lang="en-US" altLang="en-US"/>
              <a:t>Replace  </a:t>
            </a:r>
            <a:r>
              <a:rPr lang="en-US" altLang="en-US" i="1"/>
              <a:t>f </a:t>
            </a:r>
            <a:r>
              <a:rPr lang="en-US" altLang="en-US"/>
              <a:t>(</a:t>
            </a:r>
            <a:r>
              <a:rPr lang="en-US" altLang="en-US" i="1"/>
              <a:t>x</a:t>
            </a:r>
            <a:r>
              <a:rPr lang="en-US" altLang="en-US"/>
              <a:t>) with </a:t>
            </a:r>
            <a:r>
              <a:rPr lang="en-US" altLang="en-US" i="1"/>
              <a:t>y</a:t>
            </a:r>
            <a:r>
              <a:rPr lang="en-US" altLang="en-US"/>
              <a:t>.</a:t>
            </a:r>
          </a:p>
          <a:p>
            <a:pPr marL="990600" lvl="1" indent="-533400">
              <a:buClrTx/>
              <a:buSzTx/>
              <a:buFont typeface="Arial" panose="020B0604020202020204" pitchFamily="34" charset="0"/>
              <a:buAutoNum type="arabicPeriod"/>
            </a:pPr>
            <a:r>
              <a:rPr lang="en-US" altLang="en-US"/>
              <a:t>Interchange </a:t>
            </a:r>
            <a:r>
              <a:rPr lang="en-US" altLang="en-US" i="1"/>
              <a:t>x</a:t>
            </a:r>
            <a:r>
              <a:rPr lang="en-US" altLang="en-US"/>
              <a:t> and </a:t>
            </a:r>
            <a:r>
              <a:rPr lang="en-US" altLang="en-US" i="1"/>
              <a:t>y</a:t>
            </a:r>
            <a:r>
              <a:rPr lang="en-US" altLang="en-US"/>
              <a:t>.</a:t>
            </a:r>
          </a:p>
          <a:p>
            <a:pPr marL="990600" lvl="1" indent="-533400">
              <a:buClrTx/>
              <a:buSzTx/>
              <a:buFont typeface="Arial" panose="020B0604020202020204" pitchFamily="34" charset="0"/>
              <a:buAutoNum type="arabicPeriod"/>
            </a:pPr>
            <a:r>
              <a:rPr lang="en-US" altLang="en-US"/>
              <a:t>Solve for </a:t>
            </a:r>
            <a:r>
              <a:rPr lang="en-US" altLang="en-US" i="1"/>
              <a:t>y</a:t>
            </a:r>
            <a:r>
              <a:rPr lang="en-US" altLang="en-US"/>
              <a:t>.</a:t>
            </a:r>
          </a:p>
          <a:p>
            <a:pPr marL="990600" lvl="1" indent="-533400">
              <a:buClrTx/>
              <a:buSzTx/>
              <a:buFont typeface="Arial" panose="020B0604020202020204" pitchFamily="34" charset="0"/>
              <a:buAutoNum type="arabicPeriod"/>
            </a:pPr>
            <a:r>
              <a:rPr lang="en-US" altLang="en-US"/>
              <a:t>Replace </a:t>
            </a:r>
            <a:r>
              <a:rPr lang="en-US" altLang="en-US" i="1"/>
              <a:t>y</a:t>
            </a:r>
            <a:r>
              <a:rPr lang="en-US" altLang="en-US"/>
              <a:t> with  </a:t>
            </a:r>
            <a:r>
              <a:rPr lang="en-US" altLang="en-US" i="1"/>
              <a:t>f</a:t>
            </a:r>
            <a:r>
              <a:rPr lang="en-US" altLang="en-US"/>
              <a:t> </a:t>
            </a:r>
            <a:r>
              <a:rPr lang="en-US" altLang="en-US" baseline="30000">
                <a:sym typeface="Symbol" panose="05050102010706020507" pitchFamily="18" charset="2"/>
              </a:rPr>
              <a:t>1</a:t>
            </a:r>
            <a:r>
              <a:rPr lang="en-US" altLang="en-US">
                <a:sym typeface="Symbol" panose="05050102010706020507" pitchFamily="18" charset="2"/>
              </a:rPr>
              <a:t>(</a:t>
            </a:r>
            <a:r>
              <a:rPr lang="en-US" altLang="en-US" i="1">
                <a:sym typeface="Symbol" panose="05050102010706020507" pitchFamily="18" charset="2"/>
              </a:rPr>
              <a:t>x</a:t>
            </a:r>
            <a:r>
              <a:rPr lang="en-US" altLang="en-US">
                <a:sym typeface="Symbol" panose="05050102010706020507" pitchFamily="18" charset="2"/>
              </a:rPr>
              <a:t>).</a:t>
            </a:r>
            <a:endParaRPr lang="en-US" altLang="en-US"/>
          </a:p>
        </p:txBody>
      </p:sp>
    </p:spTree>
    <p:extLst>
      <p:ext uri="{BB962C8B-B14F-4D97-AF65-F5344CB8AC3E}">
        <p14:creationId xmlns:p14="http://schemas.microsoft.com/office/powerpoint/2010/main" val="1019617014"/>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6" name="Rectangle 3"/>
          <p:cNvSpPr>
            <a:spLocks noGrp="1" noChangeArrowheads="1"/>
          </p:cNvSpPr>
          <p:nvPr>
            <p:ph type="body" sz="half" idx="4294967295"/>
          </p:nvPr>
        </p:nvSpPr>
        <p:spPr>
          <a:xfrm>
            <a:off x="410369" y="1180516"/>
            <a:ext cx="7590631" cy="990600"/>
          </a:xfrm>
        </p:spPr>
        <p:txBody>
          <a:bodyPr/>
          <a:lstStyle/>
          <a:p>
            <a:pPr marL="0">
              <a:buFont typeface="Wingdings" panose="05000000000000000000" pitchFamily="2" charset="2"/>
              <a:buNone/>
            </a:pPr>
            <a:r>
              <a:rPr lang="en-US" altLang="en-US" sz="2800" dirty="0"/>
              <a:t>Determine whether the function  </a:t>
            </a:r>
            <a:r>
              <a:rPr lang="en-US" altLang="en-US" sz="2800" i="1" dirty="0"/>
              <a:t>f </a:t>
            </a:r>
            <a:r>
              <a:rPr lang="en-US" altLang="en-US" sz="2800" dirty="0"/>
              <a:t>(</a:t>
            </a:r>
            <a:r>
              <a:rPr lang="en-US" altLang="en-US" sz="2800" i="1" dirty="0"/>
              <a:t>x</a:t>
            </a:r>
            <a:r>
              <a:rPr lang="en-US" altLang="en-US" sz="2800" dirty="0"/>
              <a:t>) = 2</a:t>
            </a:r>
            <a:r>
              <a:rPr lang="en-US" altLang="en-US" sz="2800" i="1" dirty="0"/>
              <a:t>x</a:t>
            </a:r>
            <a:r>
              <a:rPr lang="en-US" altLang="en-US" sz="2800" dirty="0"/>
              <a:t> </a:t>
            </a:r>
            <a:r>
              <a:rPr lang="en-US" altLang="en-US" sz="2800" dirty="0">
                <a:sym typeface="Symbol" panose="05050102010706020507" pitchFamily="18" charset="2"/>
              </a:rPr>
              <a:t> 3 is one-to-one, and if it is, find a formula for  </a:t>
            </a:r>
            <a:r>
              <a:rPr lang="en-US" altLang="en-US" sz="2800" i="1" dirty="0"/>
              <a:t>f</a:t>
            </a:r>
            <a:r>
              <a:rPr lang="en-US" altLang="en-US" sz="2800" dirty="0"/>
              <a:t> </a:t>
            </a:r>
            <a:r>
              <a:rPr lang="en-US" altLang="en-US" sz="2800" baseline="30000" dirty="0">
                <a:sym typeface="Symbol" panose="05050102010706020507" pitchFamily="18" charset="2"/>
              </a:rPr>
              <a:t>1</a:t>
            </a:r>
            <a:r>
              <a:rPr lang="en-US" altLang="en-US" sz="2800" dirty="0">
                <a:sym typeface="Symbol" panose="05050102010706020507" pitchFamily="18" charset="2"/>
              </a:rPr>
              <a:t>(</a:t>
            </a:r>
            <a:r>
              <a:rPr lang="en-US" altLang="en-US" sz="2800" i="1" dirty="0">
                <a:sym typeface="Symbol" panose="05050102010706020507" pitchFamily="18" charset="2"/>
              </a:rPr>
              <a:t>x</a:t>
            </a:r>
            <a:r>
              <a:rPr lang="en-US" altLang="en-US" sz="2800" dirty="0">
                <a:sym typeface="Symbol" panose="05050102010706020507" pitchFamily="18" charset="2"/>
              </a:rPr>
              <a:t>).</a:t>
            </a:r>
          </a:p>
        </p:txBody>
      </p:sp>
      <p:sp>
        <p:nvSpPr>
          <p:cNvPr id="153604" name="Rectangle 4"/>
          <p:cNvSpPr>
            <a:spLocks noGrp="1" noChangeArrowheads="1"/>
          </p:cNvSpPr>
          <p:nvPr>
            <p:ph type="body" sz="half" idx="4294967295"/>
          </p:nvPr>
        </p:nvSpPr>
        <p:spPr>
          <a:xfrm>
            <a:off x="304800" y="2115887"/>
            <a:ext cx="3886200" cy="4530725"/>
          </a:xfrm>
        </p:spPr>
        <p:txBody>
          <a:bodyPr/>
          <a:lstStyle/>
          <a:p>
            <a:pPr>
              <a:buFont typeface="Wingdings" panose="05000000000000000000" pitchFamily="2" charset="2"/>
              <a:buNone/>
            </a:pPr>
            <a:r>
              <a:rPr lang="en-US" altLang="en-US" sz="2600" b="1" dirty="0"/>
              <a:t>Solution:</a:t>
            </a:r>
            <a:r>
              <a:rPr lang="en-US" altLang="en-US" sz="2600" dirty="0"/>
              <a:t> The graph is that of a line and passes the horizontal-line test. Thus it is one-to-one and its inverse is a function.</a:t>
            </a:r>
          </a:p>
          <a:p>
            <a:pPr>
              <a:buFont typeface="Wingdings" panose="05000000000000000000" pitchFamily="2" charset="2"/>
              <a:buNone/>
            </a:pPr>
            <a:r>
              <a:rPr lang="en-US" altLang="en-US" sz="2600" dirty="0"/>
              <a:t>   1. Replace  </a:t>
            </a:r>
            <a:r>
              <a:rPr lang="en-US" altLang="en-US" sz="2600" i="1" dirty="0"/>
              <a:t>f </a:t>
            </a:r>
            <a:r>
              <a:rPr lang="en-US" altLang="en-US" sz="2600" dirty="0"/>
              <a:t>(</a:t>
            </a:r>
            <a:r>
              <a:rPr lang="en-US" altLang="en-US" sz="2600" i="1" dirty="0"/>
              <a:t>x</a:t>
            </a:r>
            <a:r>
              <a:rPr lang="en-US" altLang="en-US" sz="2600" dirty="0"/>
              <a:t>) with </a:t>
            </a:r>
            <a:r>
              <a:rPr lang="en-US" altLang="en-US" sz="2600" i="1" dirty="0"/>
              <a:t>y</a:t>
            </a:r>
            <a:r>
              <a:rPr lang="en-US" altLang="en-US" sz="2600" dirty="0"/>
              <a:t>:</a:t>
            </a:r>
          </a:p>
          <a:p>
            <a:pPr>
              <a:buFont typeface="Wingdings" panose="05000000000000000000" pitchFamily="2" charset="2"/>
              <a:buNone/>
            </a:pPr>
            <a:r>
              <a:rPr lang="en-US" altLang="en-US" sz="2600" dirty="0"/>
              <a:t>	</a:t>
            </a:r>
            <a:r>
              <a:rPr lang="en-US" altLang="en-US" sz="2600" i="1" dirty="0"/>
              <a:t>y</a:t>
            </a:r>
            <a:r>
              <a:rPr lang="en-US" altLang="en-US" sz="2600" dirty="0"/>
              <a:t> = 2</a:t>
            </a:r>
            <a:r>
              <a:rPr lang="en-US" altLang="en-US" sz="2600" i="1" dirty="0"/>
              <a:t>x</a:t>
            </a:r>
            <a:r>
              <a:rPr lang="en-US" altLang="en-US" sz="2600" dirty="0"/>
              <a:t> </a:t>
            </a:r>
            <a:r>
              <a:rPr lang="en-US" altLang="en-US" sz="2600" dirty="0">
                <a:sym typeface="Symbol" panose="05050102010706020507" pitchFamily="18" charset="2"/>
              </a:rPr>
              <a:t> 3</a:t>
            </a:r>
          </a:p>
          <a:p>
            <a:pPr>
              <a:spcBef>
                <a:spcPts val="1200"/>
              </a:spcBef>
              <a:buFont typeface="Wingdings" panose="05000000000000000000" pitchFamily="2" charset="2"/>
              <a:buNone/>
            </a:pPr>
            <a:r>
              <a:rPr lang="en-US" altLang="en-US" sz="2600" dirty="0">
                <a:sym typeface="Symbol" panose="05050102010706020507" pitchFamily="18" charset="2"/>
              </a:rPr>
              <a:t>   2. Interchange </a:t>
            </a:r>
            <a:r>
              <a:rPr lang="en-US" altLang="en-US" sz="2600" i="1" dirty="0">
                <a:sym typeface="Symbol" panose="05050102010706020507" pitchFamily="18" charset="2"/>
              </a:rPr>
              <a:t>x</a:t>
            </a:r>
            <a:r>
              <a:rPr lang="en-US" altLang="en-US" sz="2600" dirty="0">
                <a:sym typeface="Symbol" panose="05050102010706020507" pitchFamily="18" charset="2"/>
              </a:rPr>
              <a:t> and </a:t>
            </a:r>
            <a:r>
              <a:rPr lang="en-US" altLang="en-US" sz="2600" i="1" dirty="0">
                <a:sym typeface="Symbol" panose="05050102010706020507" pitchFamily="18" charset="2"/>
              </a:rPr>
              <a:t>y</a:t>
            </a:r>
            <a:r>
              <a:rPr lang="en-US" altLang="en-US" sz="2600" dirty="0">
                <a:sym typeface="Symbol" panose="05050102010706020507" pitchFamily="18" charset="2"/>
              </a:rPr>
              <a:t>:</a:t>
            </a:r>
          </a:p>
          <a:p>
            <a:pPr>
              <a:buFont typeface="Wingdings" panose="05000000000000000000" pitchFamily="2" charset="2"/>
              <a:buNone/>
            </a:pPr>
            <a:r>
              <a:rPr lang="en-US" altLang="en-US" sz="2600" dirty="0">
                <a:sym typeface="Symbol" panose="05050102010706020507" pitchFamily="18" charset="2"/>
              </a:rPr>
              <a:t>	</a:t>
            </a:r>
            <a:r>
              <a:rPr lang="en-US" altLang="en-US" sz="2600" i="1" dirty="0">
                <a:sym typeface="Symbol" panose="05050102010706020507" pitchFamily="18" charset="2"/>
              </a:rPr>
              <a:t>x</a:t>
            </a:r>
            <a:r>
              <a:rPr lang="en-US" altLang="en-US" sz="2600" dirty="0">
                <a:sym typeface="Symbol" panose="05050102010706020507" pitchFamily="18" charset="2"/>
              </a:rPr>
              <a:t> = 2</a:t>
            </a:r>
            <a:r>
              <a:rPr lang="en-US" altLang="en-US" sz="2600" i="1" dirty="0">
                <a:sym typeface="Symbol" panose="05050102010706020507" pitchFamily="18" charset="2"/>
              </a:rPr>
              <a:t>y</a:t>
            </a:r>
            <a:r>
              <a:rPr lang="en-US" altLang="en-US" sz="2600" dirty="0">
                <a:sym typeface="Symbol" panose="05050102010706020507" pitchFamily="18" charset="2"/>
              </a:rPr>
              <a:t>  3</a:t>
            </a:r>
            <a:endParaRPr lang="en-US" altLang="en-US" sz="2600" dirty="0"/>
          </a:p>
        </p:txBody>
      </p:sp>
      <p:sp>
        <p:nvSpPr>
          <p:cNvPr id="153607" name="Rectangle 7"/>
          <p:cNvSpPr>
            <a:spLocks noChangeArrowheads="1"/>
          </p:cNvSpPr>
          <p:nvPr/>
        </p:nvSpPr>
        <p:spPr bwMode="auto">
          <a:xfrm>
            <a:off x="4859338" y="2174875"/>
            <a:ext cx="3886200"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spcBef>
                <a:spcPct val="20000"/>
              </a:spcBef>
              <a:buClr>
                <a:srgbClr val="0000CC"/>
              </a:buClr>
              <a:buSzPct val="75000"/>
              <a:buFont typeface="Wingdings" panose="05000000000000000000" pitchFamily="2" charset="2"/>
              <a:buNone/>
            </a:pPr>
            <a:r>
              <a:rPr lang="en-US" altLang="en-US" sz="2600" dirty="0">
                <a:solidFill>
                  <a:schemeClr val="tx1"/>
                </a:solidFill>
                <a:sym typeface="Symbol" panose="05050102010706020507" pitchFamily="18" charset="2"/>
              </a:rPr>
              <a:t>3. Solve for </a:t>
            </a:r>
            <a:r>
              <a:rPr lang="en-US" altLang="en-US" sz="2600" i="1" dirty="0">
                <a:solidFill>
                  <a:schemeClr val="tx1"/>
                </a:solidFill>
                <a:sym typeface="Symbol" panose="05050102010706020507" pitchFamily="18" charset="2"/>
              </a:rPr>
              <a:t>y</a:t>
            </a:r>
            <a:r>
              <a:rPr lang="en-US" altLang="en-US" sz="2600" dirty="0">
                <a:solidFill>
                  <a:schemeClr val="tx1"/>
                </a:solidFill>
                <a:sym typeface="Symbol" panose="05050102010706020507" pitchFamily="18" charset="2"/>
              </a:rPr>
              <a:t>: </a:t>
            </a:r>
          </a:p>
          <a:p>
            <a:pPr eaLnBrk="1" hangingPunct="1">
              <a:spcBef>
                <a:spcPct val="20000"/>
              </a:spcBef>
              <a:buClr>
                <a:srgbClr val="0000CC"/>
              </a:buClr>
              <a:buSzPct val="75000"/>
              <a:buFont typeface="Wingdings" panose="05000000000000000000" pitchFamily="2" charset="2"/>
              <a:buNone/>
            </a:pPr>
            <a:r>
              <a:rPr lang="en-US" altLang="en-US" sz="2600" i="1" dirty="0">
                <a:solidFill>
                  <a:schemeClr val="tx1"/>
                </a:solidFill>
                <a:sym typeface="Symbol" panose="05050102010706020507" pitchFamily="18" charset="2"/>
              </a:rPr>
              <a:t>           x</a:t>
            </a:r>
            <a:r>
              <a:rPr lang="en-US" altLang="en-US" sz="2600" dirty="0">
                <a:solidFill>
                  <a:schemeClr val="tx1"/>
                </a:solidFill>
                <a:sym typeface="Symbol" panose="05050102010706020507" pitchFamily="18" charset="2"/>
              </a:rPr>
              <a:t> + 2 = 3</a:t>
            </a:r>
            <a:r>
              <a:rPr lang="en-US" altLang="en-US" sz="2600" i="1" dirty="0">
                <a:solidFill>
                  <a:schemeClr val="tx1"/>
                </a:solidFill>
                <a:sym typeface="Symbol" panose="05050102010706020507" pitchFamily="18" charset="2"/>
              </a:rPr>
              <a:t>y</a:t>
            </a:r>
            <a:endParaRPr lang="en-US" altLang="en-US" sz="2600" dirty="0">
              <a:solidFill>
                <a:schemeClr val="tx1"/>
              </a:solidFill>
              <a:sym typeface="Symbol" panose="05050102010706020507" pitchFamily="18" charset="2"/>
            </a:endParaRPr>
          </a:p>
        </p:txBody>
      </p:sp>
      <p:sp>
        <p:nvSpPr>
          <p:cNvPr id="153608" name="Rectangle 8"/>
          <p:cNvSpPr>
            <a:spLocks noChangeArrowheads="1"/>
          </p:cNvSpPr>
          <p:nvPr/>
        </p:nvSpPr>
        <p:spPr bwMode="auto">
          <a:xfrm>
            <a:off x="4859338" y="4343400"/>
            <a:ext cx="34163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2600" dirty="0">
                <a:solidFill>
                  <a:schemeClr val="tx1"/>
                </a:solidFill>
                <a:sym typeface="Symbol" panose="05050102010706020507" pitchFamily="18" charset="2"/>
              </a:rPr>
              <a:t>4. Replace </a:t>
            </a:r>
            <a:r>
              <a:rPr lang="en-US" altLang="en-US" sz="2600" i="1" dirty="0">
                <a:solidFill>
                  <a:schemeClr val="tx1"/>
                </a:solidFill>
                <a:sym typeface="Symbol" panose="05050102010706020507" pitchFamily="18" charset="2"/>
              </a:rPr>
              <a:t>y</a:t>
            </a:r>
            <a:r>
              <a:rPr lang="en-US" altLang="en-US" sz="2600" dirty="0">
                <a:solidFill>
                  <a:schemeClr val="tx1"/>
                </a:solidFill>
                <a:sym typeface="Symbol" panose="05050102010706020507" pitchFamily="18" charset="2"/>
              </a:rPr>
              <a:t> with </a:t>
            </a:r>
            <a:r>
              <a:rPr lang="en-US" altLang="en-US" sz="2600" i="1" dirty="0">
                <a:solidFill>
                  <a:schemeClr val="tx1"/>
                </a:solidFill>
              </a:rPr>
              <a:t>f</a:t>
            </a:r>
            <a:r>
              <a:rPr lang="en-US" altLang="en-US" sz="2600" dirty="0">
                <a:solidFill>
                  <a:schemeClr val="tx1"/>
                </a:solidFill>
              </a:rPr>
              <a:t> </a:t>
            </a:r>
            <a:r>
              <a:rPr lang="en-US" altLang="en-US" sz="2600" baseline="30000" dirty="0">
                <a:solidFill>
                  <a:schemeClr val="tx1"/>
                </a:solidFill>
                <a:sym typeface="Symbol" panose="05050102010706020507" pitchFamily="18" charset="2"/>
              </a:rPr>
              <a:t>1</a:t>
            </a:r>
            <a:r>
              <a:rPr lang="en-US" altLang="en-US" sz="2600" dirty="0">
                <a:solidFill>
                  <a:schemeClr val="tx1"/>
                </a:solidFill>
                <a:sym typeface="Symbol" panose="05050102010706020507" pitchFamily="18" charset="2"/>
              </a:rPr>
              <a:t>(</a:t>
            </a:r>
            <a:r>
              <a:rPr lang="en-US" altLang="en-US" sz="2600" i="1" dirty="0">
                <a:solidFill>
                  <a:schemeClr val="tx1"/>
                </a:solidFill>
                <a:sym typeface="Symbol" panose="05050102010706020507" pitchFamily="18" charset="2"/>
              </a:rPr>
              <a:t>x</a:t>
            </a:r>
            <a:r>
              <a:rPr lang="en-US" altLang="en-US" sz="2600" dirty="0">
                <a:solidFill>
                  <a:schemeClr val="tx1"/>
                </a:solidFill>
                <a:sym typeface="Symbol" panose="05050102010706020507" pitchFamily="18" charset="2"/>
              </a:rPr>
              <a:t>):</a:t>
            </a:r>
          </a:p>
        </p:txBody>
      </p:sp>
      <p:graphicFrame>
        <p:nvGraphicFramePr>
          <p:cNvPr id="153609" name="Object 9"/>
          <p:cNvGraphicFramePr>
            <a:graphicFrameLocks noChangeAspect="1"/>
          </p:cNvGraphicFramePr>
          <p:nvPr>
            <p:extLst>
              <p:ext uri="{D42A27DB-BD31-4B8C-83A1-F6EECF244321}">
                <p14:modId xmlns:p14="http://schemas.microsoft.com/office/powerpoint/2010/main" val="3091201287"/>
              </p:ext>
            </p:extLst>
          </p:nvPr>
        </p:nvGraphicFramePr>
        <p:xfrm>
          <a:off x="6338824" y="3200400"/>
          <a:ext cx="1320800" cy="838200"/>
        </p:xfrm>
        <a:graphic>
          <a:graphicData uri="http://schemas.openxmlformats.org/presentationml/2006/ole">
            <mc:AlternateContent xmlns:mc="http://schemas.openxmlformats.org/markup-compatibility/2006">
              <mc:Choice xmlns:v="urn:schemas-microsoft-com:vml" Requires="v">
                <p:oleObj spid="_x0000_s228360" name="Equation" r:id="rId4" imgW="1320800" imgH="838200" progId="Equation.DSMT4">
                  <p:embed/>
                </p:oleObj>
              </mc:Choice>
              <mc:Fallback>
                <p:oleObj name="Equation" r:id="rId4" imgW="1320800" imgH="838200" progId="Equation.DSMT4">
                  <p:embed/>
                  <p:pic>
                    <p:nvPicPr>
                      <p:cNvPr id="153609"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8824" y="3200400"/>
                        <a:ext cx="1320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10" name="Object 10"/>
          <p:cNvGraphicFramePr>
            <a:graphicFrameLocks noChangeAspect="1"/>
          </p:cNvGraphicFramePr>
          <p:nvPr>
            <p:extLst>
              <p:ext uri="{D42A27DB-BD31-4B8C-83A1-F6EECF244321}">
                <p14:modId xmlns:p14="http://schemas.microsoft.com/office/powerpoint/2010/main" val="2616240793"/>
              </p:ext>
            </p:extLst>
          </p:nvPr>
        </p:nvGraphicFramePr>
        <p:xfrm>
          <a:off x="5613400" y="4800600"/>
          <a:ext cx="2082800" cy="838200"/>
        </p:xfrm>
        <a:graphic>
          <a:graphicData uri="http://schemas.openxmlformats.org/presentationml/2006/ole">
            <mc:AlternateContent xmlns:mc="http://schemas.openxmlformats.org/markup-compatibility/2006">
              <mc:Choice xmlns:v="urn:schemas-microsoft-com:vml" Requires="v">
                <p:oleObj spid="_x0000_s228361" name="Equation" r:id="rId6" imgW="2082800" imgH="838200" progId="Equation.DSMT4">
                  <p:embed/>
                </p:oleObj>
              </mc:Choice>
              <mc:Fallback>
                <p:oleObj name="Equation" r:id="rId6" imgW="2082800" imgH="838200" progId="Equation.DSMT4">
                  <p:embed/>
                  <p:pic>
                    <p:nvPicPr>
                      <p:cNvPr id="15361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3400" y="4800600"/>
                        <a:ext cx="2082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3164663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0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0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0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0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360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3607">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3607">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5360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53608">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1536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build="p" autoUpdateAnimBg="0"/>
      <p:bldP spid="153607" grpId="0" build="p" autoUpdateAnimBg="0"/>
      <p:bldP spid="153608"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4" name="Rectangle 3"/>
          <p:cNvSpPr>
            <a:spLocks noGrp="1" noChangeArrowheads="1"/>
          </p:cNvSpPr>
          <p:nvPr>
            <p:ph type="body" sz="half" idx="4294967295"/>
          </p:nvPr>
        </p:nvSpPr>
        <p:spPr>
          <a:xfrm>
            <a:off x="1219200" y="1295400"/>
            <a:ext cx="7086600" cy="1295400"/>
          </a:xfrm>
        </p:spPr>
        <p:txBody>
          <a:bodyPr/>
          <a:lstStyle/>
          <a:p>
            <a:pPr>
              <a:buFont typeface="Wingdings" panose="05000000000000000000" pitchFamily="2" charset="2"/>
              <a:buNone/>
            </a:pPr>
            <a:r>
              <a:rPr lang="en-US" altLang="en-US"/>
              <a:t>Graph</a:t>
            </a:r>
            <a:endParaRPr lang="en-US" altLang="en-US">
              <a:sym typeface="Symbol" panose="05050102010706020507" pitchFamily="18" charset="2"/>
            </a:endParaRPr>
          </a:p>
        </p:txBody>
      </p:sp>
      <p:sp>
        <p:nvSpPr>
          <p:cNvPr id="327685" name="Rectangle 6"/>
          <p:cNvSpPr>
            <a:spLocks noChangeArrowheads="1"/>
          </p:cNvSpPr>
          <p:nvPr/>
        </p:nvSpPr>
        <p:spPr bwMode="auto">
          <a:xfrm>
            <a:off x="1219200" y="2971800"/>
            <a:ext cx="6629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spcBef>
                <a:spcPct val="20000"/>
              </a:spcBef>
              <a:buClr>
                <a:srgbClr val="0000CC"/>
              </a:buClr>
              <a:buSzPct val="75000"/>
              <a:buFont typeface="Wingdings" panose="05000000000000000000" pitchFamily="2" charset="2"/>
              <a:buNone/>
            </a:pPr>
            <a:r>
              <a:rPr lang="en-US" altLang="en-US" sz="2800" dirty="0">
                <a:solidFill>
                  <a:schemeClr val="tx1"/>
                </a:solidFill>
                <a:sym typeface="Symbol" panose="05050102010706020507" pitchFamily="18" charset="2"/>
              </a:rPr>
              <a:t>using the same set of axes. Then compare the two graphs.</a:t>
            </a:r>
          </a:p>
        </p:txBody>
      </p:sp>
      <p:graphicFrame>
        <p:nvGraphicFramePr>
          <p:cNvPr id="327686" name="Object 7"/>
          <p:cNvGraphicFramePr>
            <a:graphicFrameLocks noChangeAspect="1"/>
          </p:cNvGraphicFramePr>
          <p:nvPr>
            <p:extLst>
              <p:ext uri="{D42A27DB-BD31-4B8C-83A1-F6EECF244321}">
                <p14:modId xmlns:p14="http://schemas.microsoft.com/office/powerpoint/2010/main" val="15248881"/>
              </p:ext>
            </p:extLst>
          </p:nvPr>
        </p:nvGraphicFramePr>
        <p:xfrm>
          <a:off x="1752600" y="1981200"/>
          <a:ext cx="5003800" cy="838200"/>
        </p:xfrm>
        <a:graphic>
          <a:graphicData uri="http://schemas.openxmlformats.org/presentationml/2006/ole">
            <mc:AlternateContent xmlns:mc="http://schemas.openxmlformats.org/markup-compatibility/2006">
              <mc:Choice xmlns:v="urn:schemas-microsoft-com:vml" Requires="v">
                <p:oleObj spid="_x0000_s229381" name="Equation" r:id="rId4" imgW="5003800" imgH="838200" progId="Equation.DSMT4">
                  <p:embed/>
                </p:oleObj>
              </mc:Choice>
              <mc:Fallback>
                <p:oleObj name="Equation" r:id="rId4" imgW="5003800" imgH="838200" progId="Equation.DSMT4">
                  <p:embed/>
                  <p:pic>
                    <p:nvPicPr>
                      <p:cNvPr id="327686"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981200"/>
                        <a:ext cx="5003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533400" y="228600"/>
            <a:ext cx="1828800" cy="523220"/>
          </a:xfrm>
          <a:prstGeom prst="rect">
            <a:avLst/>
          </a:prstGeom>
          <a:noFill/>
        </p:spPr>
        <p:txBody>
          <a:bodyPr wrap="square" rtlCol="0">
            <a:spAutoFit/>
          </a:bodyPr>
          <a:lstStyle/>
          <a:p>
            <a:r>
              <a:rPr lang="en-US" sz="2800" i="1" dirty="0"/>
              <a:t>continued</a:t>
            </a:r>
          </a:p>
        </p:txBody>
      </p:sp>
    </p:spTree>
    <p:extLst>
      <p:ext uri="{BB962C8B-B14F-4D97-AF65-F5344CB8AC3E}">
        <p14:creationId xmlns:p14="http://schemas.microsoft.com/office/powerpoint/2010/main" val="163263649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2" name="Rectangle 3"/>
          <p:cNvSpPr>
            <a:spLocks noGrp="1" noChangeArrowheads="1"/>
          </p:cNvSpPr>
          <p:nvPr>
            <p:ph type="body" sz="half" idx="4294967295"/>
          </p:nvPr>
        </p:nvSpPr>
        <p:spPr>
          <a:xfrm>
            <a:off x="685800" y="1371600"/>
            <a:ext cx="3814763" cy="4114800"/>
          </a:xfrm>
        </p:spPr>
        <p:txBody>
          <a:bodyPr/>
          <a:lstStyle/>
          <a:p>
            <a:endParaRPr lang="en-US" altLang="en-US" sz="2800"/>
          </a:p>
          <a:p>
            <a:endParaRPr lang="en-US" altLang="en-US" sz="2800"/>
          </a:p>
          <a:p>
            <a:endParaRPr lang="en-US" altLang="en-US" sz="2800"/>
          </a:p>
        </p:txBody>
      </p:sp>
      <p:pic>
        <p:nvPicPr>
          <p:cNvPr id="329733" name="Picture 46" descr="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3" y="3429000"/>
            <a:ext cx="8472487"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734" name="Rectangle 48"/>
          <p:cNvSpPr>
            <a:spLocks noGrp="1" noChangeArrowheads="1"/>
          </p:cNvSpPr>
          <p:nvPr>
            <p:ph type="body" sz="half" idx="4294967295"/>
          </p:nvPr>
        </p:nvSpPr>
        <p:spPr>
          <a:xfrm>
            <a:off x="685800" y="1295400"/>
            <a:ext cx="7315200" cy="2057400"/>
          </a:xfrm>
          <a:noFill/>
        </p:spPr>
        <p:txBody>
          <a:bodyPr/>
          <a:lstStyle/>
          <a:p>
            <a:pPr marL="0">
              <a:buFont typeface="Wingdings" panose="05000000000000000000" pitchFamily="2" charset="2"/>
              <a:buNone/>
            </a:pPr>
            <a:r>
              <a:rPr lang="en-US" altLang="en-US" sz="2800" b="1" dirty="0"/>
              <a:t>Solution</a:t>
            </a:r>
            <a:r>
              <a:rPr lang="en-US" altLang="en-US" sz="2800" dirty="0"/>
              <a:t>: </a:t>
            </a:r>
            <a:r>
              <a:rPr lang="en-US" altLang="en-US" sz="2800" dirty="0">
                <a:sym typeface="Symbol" panose="05050102010706020507" pitchFamily="18" charset="2"/>
              </a:rPr>
              <a:t>The solutions of the inverse function can be found from those of the original function by interchanging the first and second coordinates of each ordered pair.</a:t>
            </a:r>
          </a:p>
        </p:txBody>
      </p:sp>
      <p:sp>
        <p:nvSpPr>
          <p:cNvPr id="6" name="TextBox 5"/>
          <p:cNvSpPr txBox="1"/>
          <p:nvPr/>
        </p:nvSpPr>
        <p:spPr>
          <a:xfrm>
            <a:off x="533400" y="228600"/>
            <a:ext cx="1828800" cy="523220"/>
          </a:xfrm>
          <a:prstGeom prst="rect">
            <a:avLst/>
          </a:prstGeom>
          <a:noFill/>
        </p:spPr>
        <p:txBody>
          <a:bodyPr wrap="square" rtlCol="0">
            <a:spAutoFit/>
          </a:bodyPr>
          <a:lstStyle/>
          <a:p>
            <a:r>
              <a:rPr lang="en-US" sz="2800" i="1" dirty="0"/>
              <a:t>continued</a:t>
            </a:r>
          </a:p>
        </p:txBody>
      </p:sp>
    </p:spTree>
    <p:extLst>
      <p:ext uri="{BB962C8B-B14F-4D97-AF65-F5344CB8AC3E}">
        <p14:creationId xmlns:p14="http://schemas.microsoft.com/office/powerpoint/2010/main" val="7880185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80" name="Rectangle 3"/>
          <p:cNvSpPr>
            <a:spLocks noGrp="1" noChangeArrowheads="1"/>
          </p:cNvSpPr>
          <p:nvPr>
            <p:ph type="body" sz="half" idx="4294967295"/>
          </p:nvPr>
        </p:nvSpPr>
        <p:spPr>
          <a:xfrm>
            <a:off x="685800" y="1371600"/>
            <a:ext cx="3814763" cy="4114800"/>
          </a:xfrm>
        </p:spPr>
        <p:txBody>
          <a:bodyPr/>
          <a:lstStyle/>
          <a:p>
            <a:endParaRPr lang="en-US" altLang="en-US" sz="2800"/>
          </a:p>
          <a:p>
            <a:endParaRPr lang="en-US" altLang="en-US" sz="2800"/>
          </a:p>
          <a:p>
            <a:endParaRPr lang="en-US" altLang="en-US" sz="2800"/>
          </a:p>
        </p:txBody>
      </p:sp>
      <p:pic>
        <p:nvPicPr>
          <p:cNvPr id="331781" name="Picture 5" descr="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219200"/>
            <a:ext cx="40132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1782" name="Rectangle 6"/>
          <p:cNvSpPr>
            <a:spLocks noGrp="1" noChangeArrowheads="1"/>
          </p:cNvSpPr>
          <p:nvPr>
            <p:ph type="body" sz="half" idx="4294967295"/>
          </p:nvPr>
        </p:nvSpPr>
        <p:spPr>
          <a:xfrm>
            <a:off x="914400" y="5029200"/>
            <a:ext cx="7391400" cy="914400"/>
          </a:xfrm>
          <a:noFill/>
        </p:spPr>
        <p:txBody>
          <a:bodyPr/>
          <a:lstStyle/>
          <a:p>
            <a:pPr marL="0">
              <a:lnSpc>
                <a:spcPct val="90000"/>
              </a:lnSpc>
              <a:buFont typeface="Wingdings" panose="05000000000000000000" pitchFamily="2" charset="2"/>
              <a:buNone/>
            </a:pPr>
            <a:r>
              <a:rPr lang="en-US" altLang="en-US" dirty="0">
                <a:sym typeface="Symbol" panose="05050102010706020507" pitchFamily="18" charset="2"/>
              </a:rPr>
              <a:t>The graph  </a:t>
            </a:r>
            <a:r>
              <a:rPr lang="en-US" altLang="en-US" i="1" dirty="0"/>
              <a:t>f </a:t>
            </a:r>
            <a:r>
              <a:rPr lang="en-US" altLang="en-US" baseline="30000" dirty="0">
                <a:sym typeface="Symbol" panose="05050102010706020507" pitchFamily="18" charset="2"/>
              </a:rPr>
              <a:t>1</a:t>
            </a:r>
            <a:r>
              <a:rPr lang="en-US" altLang="en-US" dirty="0">
                <a:sym typeface="Symbol" panose="05050102010706020507" pitchFamily="18" charset="2"/>
              </a:rPr>
              <a:t>  is a reflection of the graph </a:t>
            </a:r>
            <a:r>
              <a:rPr lang="en-US" altLang="en-US" i="1" dirty="0">
                <a:sym typeface="Symbol" panose="05050102010706020507" pitchFamily="18" charset="2"/>
              </a:rPr>
              <a:t>f</a:t>
            </a:r>
            <a:r>
              <a:rPr lang="en-US" altLang="en-US" dirty="0">
                <a:sym typeface="Symbol" panose="05050102010706020507" pitchFamily="18" charset="2"/>
              </a:rPr>
              <a:t> across the line </a:t>
            </a:r>
            <a:r>
              <a:rPr lang="en-US" altLang="en-US" i="1" dirty="0">
                <a:sym typeface="Symbol" panose="05050102010706020507" pitchFamily="18" charset="2"/>
              </a:rPr>
              <a:t>y</a:t>
            </a:r>
            <a:r>
              <a:rPr lang="en-US" altLang="en-US" dirty="0">
                <a:sym typeface="Symbol" panose="05050102010706020507" pitchFamily="18" charset="2"/>
              </a:rPr>
              <a:t> = </a:t>
            </a:r>
            <a:r>
              <a:rPr lang="en-US" altLang="en-US" i="1" dirty="0">
                <a:sym typeface="Symbol" panose="05050102010706020507" pitchFamily="18" charset="2"/>
              </a:rPr>
              <a:t>x</a:t>
            </a:r>
            <a:r>
              <a:rPr lang="en-US" altLang="en-US" dirty="0">
                <a:sym typeface="Symbol" panose="05050102010706020507" pitchFamily="18" charset="2"/>
              </a:rPr>
              <a:t>.</a:t>
            </a:r>
          </a:p>
        </p:txBody>
      </p:sp>
      <p:sp>
        <p:nvSpPr>
          <p:cNvPr id="6" name="TextBox 5"/>
          <p:cNvSpPr txBox="1"/>
          <p:nvPr/>
        </p:nvSpPr>
        <p:spPr>
          <a:xfrm>
            <a:off x="533400" y="228600"/>
            <a:ext cx="1828800" cy="523220"/>
          </a:xfrm>
          <a:prstGeom prst="rect">
            <a:avLst/>
          </a:prstGeom>
          <a:noFill/>
        </p:spPr>
        <p:txBody>
          <a:bodyPr wrap="square" rtlCol="0">
            <a:spAutoFit/>
          </a:bodyPr>
          <a:lstStyle/>
          <a:p>
            <a:r>
              <a:rPr lang="en-US" sz="2800" i="1" dirty="0"/>
              <a:t>continued</a:t>
            </a:r>
          </a:p>
        </p:txBody>
      </p:sp>
    </p:spTree>
    <p:extLst>
      <p:ext uri="{BB962C8B-B14F-4D97-AF65-F5344CB8AC3E}">
        <p14:creationId xmlns:p14="http://schemas.microsoft.com/office/powerpoint/2010/main" val="393642346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438944" y="0"/>
            <a:ext cx="8628856" cy="1143000"/>
          </a:xfrm>
        </p:spPr>
        <p:txBody>
          <a:bodyPr/>
          <a:lstStyle/>
          <a:p>
            <a:r>
              <a:rPr lang="en-US" altLang="en-US" dirty="0"/>
              <a:t>9.2 INVERSE FUNCTIONS</a:t>
            </a:r>
          </a:p>
        </p:txBody>
      </p:sp>
      <p:sp>
        <p:nvSpPr>
          <p:cNvPr id="8195" name="Rectangle 3"/>
          <p:cNvSpPr>
            <a:spLocks noGrp="1" noChangeArrowheads="1"/>
          </p:cNvSpPr>
          <p:nvPr>
            <p:ph type="subTitle" idx="1"/>
          </p:nvPr>
        </p:nvSpPr>
        <p:spPr>
          <a:xfrm>
            <a:off x="633845" y="1371600"/>
            <a:ext cx="8074025" cy="4197350"/>
          </a:xfrm>
        </p:spPr>
        <p:txBody>
          <a:bodyPr/>
          <a:lstStyle/>
          <a:p>
            <a:pPr marL="401638" indent="-401638">
              <a:spcBef>
                <a:spcPts val="600"/>
              </a:spcBef>
              <a:tabLst>
                <a:tab pos="457200" algn="l"/>
              </a:tabLst>
            </a:pPr>
            <a:r>
              <a:rPr lang="en-US" altLang="en-US" sz="2800" b="1" dirty="0"/>
              <a:t>a. </a:t>
            </a:r>
            <a:r>
              <a:rPr lang="en-US" sz="2800" dirty="0"/>
              <a:t>Determine whether a function is one-to-one, and if it is, find a formula for its inverse</a:t>
            </a:r>
            <a:r>
              <a:rPr lang="en-US" altLang="en-US" sz="2800" dirty="0">
                <a:sym typeface="Symbol" panose="05050102010706020507" pitchFamily="18" charset="2"/>
              </a:rPr>
              <a:t>.</a:t>
            </a:r>
          </a:p>
          <a:p>
            <a:pPr marL="401638" indent="-401638">
              <a:spcBef>
                <a:spcPts val="600"/>
              </a:spcBef>
              <a:tabLst>
                <a:tab pos="457200" algn="l"/>
              </a:tabLst>
            </a:pPr>
            <a:r>
              <a:rPr lang="en-US" altLang="en-US" sz="2800" b="1" dirty="0">
                <a:sym typeface="Symbol" panose="05050102010706020507" pitchFamily="18" charset="2"/>
              </a:rPr>
              <a:t>b. </a:t>
            </a:r>
            <a:r>
              <a:rPr lang="en-US" altLang="en-US" sz="2800" dirty="0">
                <a:sym typeface="Symbol" panose="05050102010706020507" pitchFamily="18" charset="2"/>
              </a:rPr>
              <a:t>Simplify expressions of the type</a:t>
            </a:r>
            <a:br>
              <a:rPr lang="en-US" altLang="en-US" sz="2800" dirty="0">
                <a:sym typeface="Symbol" panose="05050102010706020507" pitchFamily="18" charset="2"/>
              </a:rPr>
            </a:br>
            <a:r>
              <a:rPr lang="en-US" altLang="en-US" sz="2800" dirty="0">
                <a:sym typeface="Symbol" panose="05050102010706020507" pitchFamily="18" charset="2"/>
              </a:rPr>
              <a:t>	</a:t>
            </a:r>
            <a:r>
              <a:rPr lang="en-US" altLang="en-US" sz="2800" dirty="0">
                <a:cs typeface="Times New Roman" panose="02020603050405020304" pitchFamily="18" charset="0"/>
                <a:sym typeface="Symbol" panose="05050102010706020507" pitchFamily="18" charset="2"/>
              </a:rPr>
              <a:t>and</a:t>
            </a:r>
            <a:endParaRPr lang="en-US" altLang="en-US" sz="2800" dirty="0">
              <a:sym typeface="Symbol" panose="05050102010706020507" pitchFamily="18" charset="2"/>
            </a:endParaRPr>
          </a:p>
        </p:txBody>
      </p:sp>
      <p:sp>
        <p:nvSpPr>
          <p:cNvPr id="4" name="Rectangle 3"/>
          <p:cNvSpPr>
            <a:spLocks noChangeArrowheads="1"/>
          </p:cNvSpPr>
          <p:nvPr/>
        </p:nvSpPr>
        <p:spPr bwMode="gray">
          <a:xfrm>
            <a:off x="0" y="1071563"/>
            <a:ext cx="9145588" cy="71437"/>
          </a:xfrm>
          <a:prstGeom prst="rect">
            <a:avLst/>
          </a:prstGeom>
          <a:solidFill>
            <a:schemeClr val="tx2"/>
          </a:solidFill>
          <a:ln>
            <a:noFill/>
          </a:ln>
          <a:extLst/>
        </p:spPr>
        <p:txBody>
          <a:bodyPr wrap="none" lIns="0" tIns="0" rIns="0" bIns="0"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a:solidFill>
                <a:schemeClr val="accent2"/>
              </a:solidFill>
            </a:endParaRPr>
          </a:p>
        </p:txBody>
      </p:sp>
      <p:graphicFrame>
        <p:nvGraphicFramePr>
          <p:cNvPr id="5" name="Object 6"/>
          <p:cNvGraphicFramePr>
            <a:graphicFrameLocks noChangeAspect="1"/>
          </p:cNvGraphicFramePr>
          <p:nvPr>
            <p:extLst>
              <p:ext uri="{D42A27DB-BD31-4B8C-83A1-F6EECF244321}">
                <p14:modId xmlns:p14="http://schemas.microsoft.com/office/powerpoint/2010/main" val="1176198524"/>
              </p:ext>
            </p:extLst>
          </p:nvPr>
        </p:nvGraphicFramePr>
        <p:xfrm>
          <a:off x="6248400" y="2362200"/>
          <a:ext cx="1816100" cy="584200"/>
        </p:xfrm>
        <a:graphic>
          <a:graphicData uri="http://schemas.openxmlformats.org/presentationml/2006/ole">
            <mc:AlternateContent xmlns:mc="http://schemas.openxmlformats.org/markup-compatibility/2006">
              <mc:Choice xmlns:v="urn:schemas-microsoft-com:vml" Requires="v">
                <p:oleObj spid="_x0000_s226312" name="Equation" r:id="rId3" imgW="1815840" imgH="583920" progId="Equation.DSMT4">
                  <p:embed/>
                </p:oleObj>
              </mc:Choice>
              <mc:Fallback>
                <p:oleObj name="Equation" r:id="rId3" imgW="1815840" imgH="583920" progId="Equation.DSMT4">
                  <p:embed/>
                  <p:pic>
                    <p:nvPicPr>
                      <p:cNvPr id="296965"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362200"/>
                        <a:ext cx="1816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7"/>
          <p:cNvGraphicFramePr>
            <a:graphicFrameLocks noChangeAspect="1"/>
          </p:cNvGraphicFramePr>
          <p:nvPr>
            <p:extLst>
              <p:ext uri="{D42A27DB-BD31-4B8C-83A1-F6EECF244321}">
                <p14:modId xmlns:p14="http://schemas.microsoft.com/office/powerpoint/2010/main" val="2198651423"/>
              </p:ext>
            </p:extLst>
          </p:nvPr>
        </p:nvGraphicFramePr>
        <p:xfrm>
          <a:off x="1817436" y="2732504"/>
          <a:ext cx="1968500" cy="584200"/>
        </p:xfrm>
        <a:graphic>
          <a:graphicData uri="http://schemas.openxmlformats.org/presentationml/2006/ole">
            <mc:AlternateContent xmlns:mc="http://schemas.openxmlformats.org/markup-compatibility/2006">
              <mc:Choice xmlns:v="urn:schemas-microsoft-com:vml" Requires="v">
                <p:oleObj spid="_x0000_s226313" name="Equation" r:id="rId5" imgW="1968480" imgH="583920" progId="Equation.DSMT4">
                  <p:embed/>
                </p:oleObj>
              </mc:Choice>
              <mc:Fallback>
                <p:oleObj name="Equation" r:id="rId5" imgW="1968480" imgH="583920" progId="Equation.DSMT4">
                  <p:embed/>
                  <p:pic>
                    <p:nvPicPr>
                      <p:cNvPr id="296966"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7436" y="2732504"/>
                        <a:ext cx="1968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76308482"/>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7" name="Rectangle 2"/>
          <p:cNvSpPr>
            <a:spLocks noGrp="1" noChangeArrowheads="1"/>
          </p:cNvSpPr>
          <p:nvPr>
            <p:ph type="title"/>
          </p:nvPr>
        </p:nvSpPr>
        <p:spPr/>
        <p:txBody>
          <a:bodyPr/>
          <a:lstStyle/>
          <a:p>
            <a:r>
              <a:rPr lang="en-US" altLang="en-US"/>
              <a:t>Inverse Functions and Composition</a:t>
            </a:r>
          </a:p>
        </p:txBody>
      </p:sp>
      <p:sp>
        <p:nvSpPr>
          <p:cNvPr id="333828" name="Rectangle 3"/>
          <p:cNvSpPr>
            <a:spLocks noGrp="1" noChangeArrowheads="1"/>
          </p:cNvSpPr>
          <p:nvPr>
            <p:ph type="body" idx="4294967295"/>
          </p:nvPr>
        </p:nvSpPr>
        <p:spPr>
          <a:xfrm>
            <a:off x="634750" y="1480596"/>
            <a:ext cx="8077200" cy="1025525"/>
          </a:xfrm>
        </p:spPr>
        <p:txBody>
          <a:bodyPr/>
          <a:lstStyle/>
          <a:p>
            <a:pPr>
              <a:buFont typeface="Wingdings" panose="05000000000000000000" pitchFamily="2" charset="2"/>
              <a:buNone/>
            </a:pPr>
            <a:r>
              <a:rPr lang="en-US" altLang="en-US" sz="2800" dirty="0"/>
              <a:t>    If a function  </a:t>
            </a:r>
            <a:r>
              <a:rPr lang="en-US" altLang="en-US" sz="2800" i="1" dirty="0"/>
              <a:t>f</a:t>
            </a:r>
            <a:r>
              <a:rPr lang="en-US" altLang="en-US" sz="2800" dirty="0"/>
              <a:t>  is one-to-one, then  </a:t>
            </a:r>
            <a:r>
              <a:rPr lang="en-US" altLang="en-US" sz="2800" i="1" dirty="0"/>
              <a:t>f</a:t>
            </a:r>
            <a:r>
              <a:rPr lang="en-US" altLang="en-US" sz="2800" dirty="0"/>
              <a:t> </a:t>
            </a:r>
            <a:r>
              <a:rPr lang="en-US" altLang="en-US" sz="2800" baseline="30000" dirty="0">
                <a:sym typeface="Symbol" panose="05050102010706020507" pitchFamily="18" charset="2"/>
              </a:rPr>
              <a:t>1</a:t>
            </a:r>
            <a:r>
              <a:rPr lang="en-US" altLang="en-US" sz="2800" dirty="0">
                <a:sym typeface="Symbol" panose="05050102010706020507" pitchFamily="18" charset="2"/>
              </a:rPr>
              <a:t> is the unique function such that each of the following holds:</a:t>
            </a:r>
          </a:p>
        </p:txBody>
      </p:sp>
      <p:sp>
        <p:nvSpPr>
          <p:cNvPr id="333829" name="Rectangle 5"/>
          <p:cNvSpPr>
            <a:spLocks noChangeArrowheads="1"/>
          </p:cNvSpPr>
          <p:nvPr/>
        </p:nvSpPr>
        <p:spPr bwMode="auto">
          <a:xfrm>
            <a:off x="5638800" y="2971800"/>
            <a:ext cx="3352800"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spcBef>
                <a:spcPct val="20000"/>
              </a:spcBef>
              <a:buClr>
                <a:srgbClr val="0000CC"/>
              </a:buClr>
              <a:buSzPct val="75000"/>
              <a:buFont typeface="Wingdings" panose="05000000000000000000" pitchFamily="2" charset="2"/>
              <a:buNone/>
            </a:pPr>
            <a:r>
              <a:rPr lang="en-US" altLang="en-US" sz="2800">
                <a:solidFill>
                  <a:schemeClr val="tx1"/>
                </a:solidFill>
                <a:sym typeface="Symbol" panose="05050102010706020507" pitchFamily="18" charset="2"/>
              </a:rPr>
              <a:t>for each </a:t>
            </a:r>
            <a:r>
              <a:rPr lang="en-US" altLang="en-US" sz="2800" i="1">
                <a:solidFill>
                  <a:schemeClr val="tx1"/>
                </a:solidFill>
                <a:sym typeface="Symbol" panose="05050102010706020507" pitchFamily="18" charset="2"/>
              </a:rPr>
              <a:t>x</a:t>
            </a:r>
            <a:r>
              <a:rPr lang="en-US" altLang="en-US" sz="2800">
                <a:solidFill>
                  <a:schemeClr val="tx1"/>
                </a:solidFill>
                <a:sym typeface="Symbol" panose="05050102010706020507" pitchFamily="18" charset="2"/>
              </a:rPr>
              <a:t> in the domain of  </a:t>
            </a:r>
            <a:r>
              <a:rPr lang="en-US" altLang="en-US" sz="2800" i="1">
                <a:solidFill>
                  <a:schemeClr val="tx1"/>
                </a:solidFill>
                <a:sym typeface="Symbol" panose="05050102010706020507" pitchFamily="18" charset="2"/>
              </a:rPr>
              <a:t>f</a:t>
            </a:r>
            <a:r>
              <a:rPr lang="en-US" altLang="en-US" sz="2800">
                <a:solidFill>
                  <a:schemeClr val="tx1"/>
                </a:solidFill>
                <a:sym typeface="Symbol" panose="05050102010706020507" pitchFamily="18" charset="2"/>
              </a:rPr>
              <a:t>, and</a:t>
            </a:r>
          </a:p>
        </p:txBody>
      </p:sp>
      <p:sp>
        <p:nvSpPr>
          <p:cNvPr id="333830" name="Rectangle 6"/>
          <p:cNvSpPr>
            <a:spLocks noChangeArrowheads="1"/>
          </p:cNvSpPr>
          <p:nvPr/>
        </p:nvSpPr>
        <p:spPr bwMode="auto">
          <a:xfrm>
            <a:off x="5638800" y="4384675"/>
            <a:ext cx="3352800"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spcBef>
                <a:spcPct val="20000"/>
              </a:spcBef>
              <a:buClr>
                <a:srgbClr val="0000CC"/>
              </a:buClr>
              <a:buSzPct val="75000"/>
              <a:buFont typeface="Wingdings" panose="05000000000000000000" pitchFamily="2" charset="2"/>
              <a:buNone/>
            </a:pPr>
            <a:r>
              <a:rPr lang="en-US" altLang="en-US" sz="2800">
                <a:solidFill>
                  <a:schemeClr val="tx1"/>
                </a:solidFill>
                <a:sym typeface="Symbol" panose="05050102010706020507" pitchFamily="18" charset="2"/>
              </a:rPr>
              <a:t>for each </a:t>
            </a:r>
            <a:r>
              <a:rPr lang="en-US" altLang="en-US" sz="2800" i="1">
                <a:solidFill>
                  <a:schemeClr val="tx1"/>
                </a:solidFill>
                <a:sym typeface="Symbol" panose="05050102010706020507" pitchFamily="18" charset="2"/>
              </a:rPr>
              <a:t>x</a:t>
            </a:r>
            <a:r>
              <a:rPr lang="en-US" altLang="en-US" sz="2800">
                <a:solidFill>
                  <a:schemeClr val="tx1"/>
                </a:solidFill>
                <a:sym typeface="Symbol" panose="05050102010706020507" pitchFamily="18" charset="2"/>
              </a:rPr>
              <a:t> in the domain of </a:t>
            </a:r>
            <a:r>
              <a:rPr lang="en-US" altLang="en-US" sz="2800" i="1">
                <a:solidFill>
                  <a:schemeClr val="tx1"/>
                </a:solidFill>
                <a:sym typeface="Symbol" panose="05050102010706020507" pitchFamily="18" charset="2"/>
              </a:rPr>
              <a:t>f </a:t>
            </a:r>
            <a:r>
              <a:rPr lang="en-US" altLang="en-US" sz="2800" baseline="30000">
                <a:solidFill>
                  <a:schemeClr val="tx1"/>
                </a:solidFill>
                <a:sym typeface="Symbol" panose="05050102010706020507" pitchFamily="18" charset="2"/>
              </a:rPr>
              <a:t>1</a:t>
            </a:r>
            <a:r>
              <a:rPr lang="en-US" altLang="en-US" sz="2800">
                <a:solidFill>
                  <a:schemeClr val="tx1"/>
                </a:solidFill>
                <a:sym typeface="Symbol" panose="05050102010706020507" pitchFamily="18" charset="2"/>
              </a:rPr>
              <a:t>.</a:t>
            </a:r>
          </a:p>
        </p:txBody>
      </p:sp>
      <p:graphicFrame>
        <p:nvGraphicFramePr>
          <p:cNvPr id="333831" name="Object 7"/>
          <p:cNvGraphicFramePr>
            <a:graphicFrameLocks noChangeAspect="1"/>
          </p:cNvGraphicFramePr>
          <p:nvPr/>
        </p:nvGraphicFramePr>
        <p:xfrm>
          <a:off x="939800" y="2952750"/>
          <a:ext cx="4381500" cy="584200"/>
        </p:xfrm>
        <a:graphic>
          <a:graphicData uri="http://schemas.openxmlformats.org/presentationml/2006/ole">
            <mc:AlternateContent xmlns:mc="http://schemas.openxmlformats.org/markup-compatibility/2006">
              <mc:Choice xmlns:v="urn:schemas-microsoft-com:vml" Requires="v">
                <p:oleObj spid="_x0000_s230408" name="Equation" r:id="rId4" imgW="4381200" imgH="583920" progId="Equation.DSMT4">
                  <p:embed/>
                </p:oleObj>
              </mc:Choice>
              <mc:Fallback>
                <p:oleObj name="Equation" r:id="rId4" imgW="4381200" imgH="583920" progId="Equation.DSMT4">
                  <p:embed/>
                  <p:pic>
                    <p:nvPicPr>
                      <p:cNvPr id="33383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800" y="2952750"/>
                        <a:ext cx="4381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3832" name="Object 8"/>
          <p:cNvGraphicFramePr>
            <a:graphicFrameLocks noChangeAspect="1"/>
          </p:cNvGraphicFramePr>
          <p:nvPr/>
        </p:nvGraphicFramePr>
        <p:xfrm>
          <a:off x="927100" y="4400550"/>
          <a:ext cx="4381500" cy="584200"/>
        </p:xfrm>
        <a:graphic>
          <a:graphicData uri="http://schemas.openxmlformats.org/presentationml/2006/ole">
            <mc:AlternateContent xmlns:mc="http://schemas.openxmlformats.org/markup-compatibility/2006">
              <mc:Choice xmlns:v="urn:schemas-microsoft-com:vml" Requires="v">
                <p:oleObj spid="_x0000_s230409" name="Equation" r:id="rId6" imgW="4381200" imgH="583920" progId="Equation.DSMT4">
                  <p:embed/>
                </p:oleObj>
              </mc:Choice>
              <mc:Fallback>
                <p:oleObj name="Equation" r:id="rId6" imgW="4381200" imgH="583920" progId="Equation.DSMT4">
                  <p:embed/>
                  <p:pic>
                    <p:nvPicPr>
                      <p:cNvPr id="333832"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7100" y="4400550"/>
                        <a:ext cx="4381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3219817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6" name="Rectangle 3"/>
          <p:cNvSpPr>
            <a:spLocks noGrp="1" noChangeArrowheads="1"/>
          </p:cNvSpPr>
          <p:nvPr>
            <p:ph type="body" idx="4294967295"/>
          </p:nvPr>
        </p:nvSpPr>
        <p:spPr>
          <a:xfrm>
            <a:off x="635000" y="1282700"/>
            <a:ext cx="8077200" cy="990600"/>
          </a:xfrm>
        </p:spPr>
        <p:txBody>
          <a:bodyPr/>
          <a:lstStyle/>
          <a:p>
            <a:pPr marL="0" indent="0">
              <a:spcBef>
                <a:spcPts val="1200"/>
              </a:spcBef>
              <a:buFont typeface="Wingdings" panose="05000000000000000000" pitchFamily="2" charset="2"/>
              <a:buNone/>
            </a:pPr>
            <a:r>
              <a:rPr lang="en-US" altLang="en-US" sz="2800" dirty="0"/>
              <a:t>Given that  </a:t>
            </a:r>
            <a:r>
              <a:rPr lang="en-US" altLang="en-US" sz="2800" i="1" dirty="0"/>
              <a:t>f </a:t>
            </a:r>
            <a:r>
              <a:rPr lang="en-US" altLang="en-US" sz="2800" dirty="0"/>
              <a:t>(</a:t>
            </a:r>
            <a:r>
              <a:rPr lang="en-US" altLang="en-US" sz="2800" i="1" dirty="0"/>
              <a:t>x</a:t>
            </a:r>
            <a:r>
              <a:rPr lang="en-US" altLang="en-US" sz="2800" dirty="0"/>
              <a:t>) = 5</a:t>
            </a:r>
            <a:r>
              <a:rPr lang="en-US" altLang="en-US" sz="2800" i="1" dirty="0"/>
              <a:t>x</a:t>
            </a:r>
            <a:r>
              <a:rPr lang="en-US" altLang="en-US" sz="2800" dirty="0"/>
              <a:t> </a:t>
            </a:r>
            <a:r>
              <a:rPr lang="en-US" altLang="en-US" sz="2800" dirty="0">
                <a:sym typeface="Symbol" panose="05050102010706020507" pitchFamily="18" charset="2"/>
              </a:rPr>
              <a:t>+ 8, use composition of </a:t>
            </a:r>
            <a:r>
              <a:rPr lang="en-US" altLang="en-US" sz="2800" dirty="0" smtClean="0">
                <a:sym typeface="Symbol" panose="05050102010706020507" pitchFamily="18" charset="2"/>
              </a:rPr>
              <a:t>functions </a:t>
            </a:r>
          </a:p>
          <a:p>
            <a:pPr marL="0" indent="0">
              <a:spcBef>
                <a:spcPts val="1200"/>
              </a:spcBef>
              <a:buFont typeface="Wingdings" panose="05000000000000000000" pitchFamily="2" charset="2"/>
              <a:buNone/>
            </a:pPr>
            <a:r>
              <a:rPr lang="en-US" altLang="en-US" sz="2800" dirty="0" smtClean="0">
                <a:sym typeface="Symbol" panose="05050102010706020507" pitchFamily="18" charset="2"/>
              </a:rPr>
              <a:t>to </a:t>
            </a:r>
            <a:r>
              <a:rPr lang="en-US" altLang="en-US" sz="2800" dirty="0">
                <a:sym typeface="Symbol" panose="05050102010706020507" pitchFamily="18" charset="2"/>
              </a:rPr>
              <a:t>show that</a:t>
            </a:r>
          </a:p>
        </p:txBody>
      </p:sp>
      <p:sp>
        <p:nvSpPr>
          <p:cNvPr id="157702" name="Rectangle 6"/>
          <p:cNvSpPr>
            <a:spLocks noChangeArrowheads="1"/>
          </p:cNvSpPr>
          <p:nvPr/>
        </p:nvSpPr>
        <p:spPr bwMode="auto">
          <a:xfrm>
            <a:off x="685800" y="2667000"/>
            <a:ext cx="15668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2800" b="1">
                <a:solidFill>
                  <a:schemeClr val="tx1"/>
                </a:solidFill>
                <a:sym typeface="Symbol" panose="05050102010706020507" pitchFamily="18" charset="2"/>
              </a:rPr>
              <a:t>Solution:</a:t>
            </a:r>
          </a:p>
        </p:txBody>
      </p:sp>
      <p:graphicFrame>
        <p:nvGraphicFramePr>
          <p:cNvPr id="335878" name="Object 7"/>
          <p:cNvGraphicFramePr>
            <a:graphicFrameLocks noChangeAspect="1"/>
          </p:cNvGraphicFramePr>
          <p:nvPr>
            <p:extLst>
              <p:ext uri="{D42A27DB-BD31-4B8C-83A1-F6EECF244321}">
                <p14:modId xmlns:p14="http://schemas.microsoft.com/office/powerpoint/2010/main" val="2468979078"/>
              </p:ext>
            </p:extLst>
          </p:nvPr>
        </p:nvGraphicFramePr>
        <p:xfrm>
          <a:off x="2590800" y="1724192"/>
          <a:ext cx="2235200" cy="838200"/>
        </p:xfrm>
        <a:graphic>
          <a:graphicData uri="http://schemas.openxmlformats.org/presentationml/2006/ole">
            <mc:AlternateContent xmlns:mc="http://schemas.openxmlformats.org/markup-compatibility/2006">
              <mc:Choice xmlns:v="urn:schemas-microsoft-com:vml" Requires="v">
                <p:oleObj spid="_x0000_s231453" name="Equation" r:id="rId4" imgW="2235200" imgH="838200" progId="Equation.DSMT4">
                  <p:embed/>
                </p:oleObj>
              </mc:Choice>
              <mc:Fallback>
                <p:oleObj name="Equation" r:id="rId4" imgW="2235200" imgH="838200" progId="Equation.DSMT4">
                  <p:embed/>
                  <p:pic>
                    <p:nvPicPr>
                      <p:cNvPr id="335878"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724192"/>
                        <a:ext cx="2235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04" name="Object 8"/>
          <p:cNvGraphicFramePr>
            <a:graphicFrameLocks noChangeAspect="1"/>
          </p:cNvGraphicFramePr>
          <p:nvPr/>
        </p:nvGraphicFramePr>
        <p:xfrm>
          <a:off x="254000" y="3213100"/>
          <a:ext cx="3746500" cy="584200"/>
        </p:xfrm>
        <a:graphic>
          <a:graphicData uri="http://schemas.openxmlformats.org/presentationml/2006/ole">
            <mc:AlternateContent xmlns:mc="http://schemas.openxmlformats.org/markup-compatibility/2006">
              <mc:Choice xmlns:v="urn:schemas-microsoft-com:vml" Requires="v">
                <p:oleObj spid="_x0000_s231454" name="Equation" r:id="rId6" imgW="3746160" imgH="583920" progId="Equation.DSMT4">
                  <p:embed/>
                </p:oleObj>
              </mc:Choice>
              <mc:Fallback>
                <p:oleObj name="Equation" r:id="rId6" imgW="3746160" imgH="583920" progId="Equation.DSMT4">
                  <p:embed/>
                  <p:pic>
                    <p:nvPicPr>
                      <p:cNvPr id="15770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000" y="3213100"/>
                        <a:ext cx="3746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05" name="Object 9"/>
          <p:cNvGraphicFramePr>
            <a:graphicFrameLocks noChangeAspect="1"/>
          </p:cNvGraphicFramePr>
          <p:nvPr>
            <p:extLst>
              <p:ext uri="{D42A27DB-BD31-4B8C-83A1-F6EECF244321}">
                <p14:modId xmlns:p14="http://schemas.microsoft.com/office/powerpoint/2010/main" val="1596709610"/>
              </p:ext>
            </p:extLst>
          </p:nvPr>
        </p:nvGraphicFramePr>
        <p:xfrm>
          <a:off x="2152650" y="4000500"/>
          <a:ext cx="1930400" cy="495300"/>
        </p:xfrm>
        <a:graphic>
          <a:graphicData uri="http://schemas.openxmlformats.org/presentationml/2006/ole">
            <mc:AlternateContent xmlns:mc="http://schemas.openxmlformats.org/markup-compatibility/2006">
              <mc:Choice xmlns:v="urn:schemas-microsoft-com:vml" Requires="v">
                <p:oleObj spid="_x0000_s231455" name="Equation" r:id="rId8" imgW="1930320" imgH="495000" progId="Equation.DSMT4">
                  <p:embed/>
                </p:oleObj>
              </mc:Choice>
              <mc:Fallback>
                <p:oleObj name="Equation" r:id="rId8" imgW="1930320" imgH="495000" progId="Equation.DSMT4">
                  <p:embed/>
                  <p:pic>
                    <p:nvPicPr>
                      <p:cNvPr id="157705" name="Object 9"/>
                      <p:cNvPicPr>
                        <a:picLocks noChangeAspect="1" noChangeArrowheads="1"/>
                      </p:cNvPicPr>
                      <p:nvPr/>
                    </p:nvPicPr>
                    <p:blipFill>
                      <a:blip r:embed="rId9"/>
                      <a:srcRect/>
                      <a:stretch>
                        <a:fillRect/>
                      </a:stretch>
                    </p:blipFill>
                    <p:spPr bwMode="auto">
                      <a:xfrm>
                        <a:off x="2152650" y="4000500"/>
                        <a:ext cx="1930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06" name="Object 10"/>
          <p:cNvGraphicFramePr>
            <a:graphicFrameLocks noChangeAspect="1"/>
          </p:cNvGraphicFramePr>
          <p:nvPr>
            <p:extLst>
              <p:ext uri="{D42A27DB-BD31-4B8C-83A1-F6EECF244321}">
                <p14:modId xmlns:p14="http://schemas.microsoft.com/office/powerpoint/2010/main" val="903881484"/>
              </p:ext>
            </p:extLst>
          </p:nvPr>
        </p:nvGraphicFramePr>
        <p:xfrm>
          <a:off x="2184400" y="4635500"/>
          <a:ext cx="1930400" cy="901700"/>
        </p:xfrm>
        <a:graphic>
          <a:graphicData uri="http://schemas.openxmlformats.org/presentationml/2006/ole">
            <mc:AlternateContent xmlns:mc="http://schemas.openxmlformats.org/markup-compatibility/2006">
              <mc:Choice xmlns:v="urn:schemas-microsoft-com:vml" Requires="v">
                <p:oleObj spid="_x0000_s231456" name="Equation" r:id="rId10" imgW="1930320" imgH="901440" progId="Equation.DSMT4">
                  <p:embed/>
                </p:oleObj>
              </mc:Choice>
              <mc:Fallback>
                <p:oleObj name="Equation" r:id="rId10" imgW="1930320" imgH="901440" progId="Equation.DSMT4">
                  <p:embed/>
                  <p:pic>
                    <p:nvPicPr>
                      <p:cNvPr id="157706" name="Object 10"/>
                      <p:cNvPicPr>
                        <a:picLocks noChangeAspect="1" noChangeArrowheads="1"/>
                      </p:cNvPicPr>
                      <p:nvPr/>
                    </p:nvPicPr>
                    <p:blipFill>
                      <a:blip r:embed="rId11"/>
                      <a:srcRect/>
                      <a:stretch>
                        <a:fillRect/>
                      </a:stretch>
                    </p:blipFill>
                    <p:spPr bwMode="auto">
                      <a:xfrm>
                        <a:off x="2184400" y="4635500"/>
                        <a:ext cx="19304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07" name="Object 11"/>
          <p:cNvGraphicFramePr>
            <a:graphicFrameLocks noChangeAspect="1"/>
          </p:cNvGraphicFramePr>
          <p:nvPr/>
        </p:nvGraphicFramePr>
        <p:xfrm>
          <a:off x="2133600" y="5441950"/>
          <a:ext cx="1308100" cy="838200"/>
        </p:xfrm>
        <a:graphic>
          <a:graphicData uri="http://schemas.openxmlformats.org/presentationml/2006/ole">
            <mc:AlternateContent xmlns:mc="http://schemas.openxmlformats.org/markup-compatibility/2006">
              <mc:Choice xmlns:v="urn:schemas-microsoft-com:vml" Requires="v">
                <p:oleObj spid="_x0000_s231457" name="Equation" r:id="rId12" imgW="1308100" imgH="838200" progId="Equation.DSMT4">
                  <p:embed/>
                </p:oleObj>
              </mc:Choice>
              <mc:Fallback>
                <p:oleObj name="Equation" r:id="rId12" imgW="1308100" imgH="838200" progId="Equation.DSMT4">
                  <p:embed/>
                  <p:pic>
                    <p:nvPicPr>
                      <p:cNvPr id="157707"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33600" y="5441950"/>
                        <a:ext cx="1308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09" name="Object 13"/>
          <p:cNvGraphicFramePr>
            <a:graphicFrameLocks noChangeAspect="1"/>
          </p:cNvGraphicFramePr>
          <p:nvPr/>
        </p:nvGraphicFramePr>
        <p:xfrm>
          <a:off x="4762500" y="3124200"/>
          <a:ext cx="3746500" cy="584200"/>
        </p:xfrm>
        <a:graphic>
          <a:graphicData uri="http://schemas.openxmlformats.org/presentationml/2006/ole">
            <mc:AlternateContent xmlns:mc="http://schemas.openxmlformats.org/markup-compatibility/2006">
              <mc:Choice xmlns:v="urn:schemas-microsoft-com:vml" Requires="v">
                <p:oleObj spid="_x0000_s231458" name="Equation" r:id="rId14" imgW="3746160" imgH="583920" progId="Equation.DSMT4">
                  <p:embed/>
                </p:oleObj>
              </mc:Choice>
              <mc:Fallback>
                <p:oleObj name="Equation" r:id="rId14" imgW="3746160" imgH="583920" progId="Equation.DSMT4">
                  <p:embed/>
                  <p:pic>
                    <p:nvPicPr>
                      <p:cNvPr id="157709"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62500" y="3124200"/>
                        <a:ext cx="3746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10" name="Object 14"/>
          <p:cNvGraphicFramePr>
            <a:graphicFrameLocks noChangeAspect="1"/>
          </p:cNvGraphicFramePr>
          <p:nvPr>
            <p:extLst>
              <p:ext uri="{D42A27DB-BD31-4B8C-83A1-F6EECF244321}">
                <p14:modId xmlns:p14="http://schemas.microsoft.com/office/powerpoint/2010/main" val="4046285485"/>
              </p:ext>
            </p:extLst>
          </p:nvPr>
        </p:nvGraphicFramePr>
        <p:xfrm>
          <a:off x="6654800" y="3746500"/>
          <a:ext cx="1651000" cy="939800"/>
        </p:xfrm>
        <a:graphic>
          <a:graphicData uri="http://schemas.openxmlformats.org/presentationml/2006/ole">
            <mc:AlternateContent xmlns:mc="http://schemas.openxmlformats.org/markup-compatibility/2006">
              <mc:Choice xmlns:v="urn:schemas-microsoft-com:vml" Requires="v">
                <p:oleObj spid="_x0000_s231459" name="Equation" r:id="rId16" imgW="1650960" imgH="939600" progId="Equation.DSMT4">
                  <p:embed/>
                </p:oleObj>
              </mc:Choice>
              <mc:Fallback>
                <p:oleObj name="Equation" r:id="rId16" imgW="1650960" imgH="939600" progId="Equation.DSMT4">
                  <p:embed/>
                  <p:pic>
                    <p:nvPicPr>
                      <p:cNvPr id="157710" name="Object 14"/>
                      <p:cNvPicPr>
                        <a:picLocks noChangeAspect="1" noChangeArrowheads="1"/>
                      </p:cNvPicPr>
                      <p:nvPr/>
                    </p:nvPicPr>
                    <p:blipFill>
                      <a:blip r:embed="rId17"/>
                      <a:srcRect/>
                      <a:stretch>
                        <a:fillRect/>
                      </a:stretch>
                    </p:blipFill>
                    <p:spPr bwMode="auto">
                      <a:xfrm>
                        <a:off x="6654800" y="3746500"/>
                        <a:ext cx="1651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11" name="Object 15"/>
          <p:cNvGraphicFramePr>
            <a:graphicFrameLocks noChangeAspect="1"/>
          </p:cNvGraphicFramePr>
          <p:nvPr>
            <p:extLst>
              <p:ext uri="{D42A27DB-BD31-4B8C-83A1-F6EECF244321}">
                <p14:modId xmlns:p14="http://schemas.microsoft.com/office/powerpoint/2010/main" val="4174402329"/>
              </p:ext>
            </p:extLst>
          </p:nvPr>
        </p:nvGraphicFramePr>
        <p:xfrm>
          <a:off x="6699250" y="4737100"/>
          <a:ext cx="2032000" cy="939800"/>
        </p:xfrm>
        <a:graphic>
          <a:graphicData uri="http://schemas.openxmlformats.org/presentationml/2006/ole">
            <mc:AlternateContent xmlns:mc="http://schemas.openxmlformats.org/markup-compatibility/2006">
              <mc:Choice xmlns:v="urn:schemas-microsoft-com:vml" Requires="v">
                <p:oleObj spid="_x0000_s231460" name="Equation" r:id="rId18" imgW="2031840" imgH="939600" progId="Equation.DSMT4">
                  <p:embed/>
                </p:oleObj>
              </mc:Choice>
              <mc:Fallback>
                <p:oleObj name="Equation" r:id="rId18" imgW="2031840" imgH="939600" progId="Equation.DSMT4">
                  <p:embed/>
                  <p:pic>
                    <p:nvPicPr>
                      <p:cNvPr id="157711" name="Object 15"/>
                      <p:cNvPicPr>
                        <a:picLocks noChangeAspect="1" noChangeArrowheads="1"/>
                      </p:cNvPicPr>
                      <p:nvPr/>
                    </p:nvPicPr>
                    <p:blipFill>
                      <a:blip r:embed="rId19"/>
                      <a:srcRect/>
                      <a:stretch>
                        <a:fillRect/>
                      </a:stretch>
                    </p:blipFill>
                    <p:spPr bwMode="auto">
                      <a:xfrm>
                        <a:off x="6699250" y="4737100"/>
                        <a:ext cx="2032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12" name="Object 16"/>
          <p:cNvGraphicFramePr>
            <a:graphicFrameLocks noChangeAspect="1"/>
          </p:cNvGraphicFramePr>
          <p:nvPr/>
        </p:nvGraphicFramePr>
        <p:xfrm>
          <a:off x="6629400" y="5715000"/>
          <a:ext cx="2082800" cy="292100"/>
        </p:xfrm>
        <a:graphic>
          <a:graphicData uri="http://schemas.openxmlformats.org/presentationml/2006/ole">
            <mc:AlternateContent xmlns:mc="http://schemas.openxmlformats.org/markup-compatibility/2006">
              <mc:Choice xmlns:v="urn:schemas-microsoft-com:vml" Requires="v">
                <p:oleObj spid="_x0000_s231461" name="Equation" r:id="rId20" imgW="2082800" imgH="292100" progId="Equation.DSMT4">
                  <p:embed/>
                </p:oleObj>
              </mc:Choice>
              <mc:Fallback>
                <p:oleObj name="Equation" r:id="rId20" imgW="2082800" imgH="292100" progId="Equation.DSMT4">
                  <p:embed/>
                  <p:pic>
                    <p:nvPicPr>
                      <p:cNvPr id="157712" name="Object 1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29400" y="5715000"/>
                        <a:ext cx="2082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8450048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77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77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577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5770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5770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5770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577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577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1577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2"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3" name="Rectangle 2"/>
          <p:cNvSpPr>
            <a:spLocks noGrp="1" noChangeArrowheads="1"/>
          </p:cNvSpPr>
          <p:nvPr>
            <p:ph type="title"/>
          </p:nvPr>
        </p:nvSpPr>
        <p:spPr/>
        <p:txBody>
          <a:bodyPr/>
          <a:lstStyle/>
          <a:p>
            <a:r>
              <a:rPr lang="en-US" altLang="en-US"/>
              <a:t>Restricting a Domain</a:t>
            </a:r>
          </a:p>
        </p:txBody>
      </p:sp>
      <p:sp>
        <p:nvSpPr>
          <p:cNvPr id="337924" name="Rectangle 3"/>
          <p:cNvSpPr>
            <a:spLocks noGrp="1" noChangeArrowheads="1"/>
          </p:cNvSpPr>
          <p:nvPr>
            <p:ph type="body" idx="4294967295"/>
          </p:nvPr>
        </p:nvSpPr>
        <p:spPr>
          <a:xfrm>
            <a:off x="658813" y="1184275"/>
            <a:ext cx="8077200" cy="3082925"/>
          </a:xfrm>
        </p:spPr>
        <p:txBody>
          <a:bodyPr/>
          <a:lstStyle/>
          <a:p>
            <a:pPr marL="0" indent="0">
              <a:lnSpc>
                <a:spcPct val="90000"/>
              </a:lnSpc>
              <a:buFont typeface="Wingdings" panose="05000000000000000000" pitchFamily="2" charset="2"/>
              <a:buNone/>
            </a:pPr>
            <a:r>
              <a:rPr lang="en-US" altLang="en-US" sz="2800" dirty="0"/>
              <a:t>When the inverse of a function is </a:t>
            </a:r>
            <a:r>
              <a:rPr lang="en-US" altLang="en-US" sz="2800" i="1" dirty="0"/>
              <a:t>not</a:t>
            </a:r>
            <a:r>
              <a:rPr lang="en-US" altLang="en-US" sz="2800" dirty="0"/>
              <a:t> a function, the    domain of the function can be restricted to allow the inverse to be a function. In such cases, it is convenient to consider “part” of the function by restricting the domain of  </a:t>
            </a:r>
            <a:r>
              <a:rPr lang="en-US" altLang="en-US" sz="2800" i="1" dirty="0"/>
              <a:t>f </a:t>
            </a:r>
            <a:r>
              <a:rPr lang="en-US" altLang="en-US" sz="2800" dirty="0"/>
              <a:t>(</a:t>
            </a:r>
            <a:r>
              <a:rPr lang="en-US" altLang="en-US" sz="2800" i="1" dirty="0"/>
              <a:t>x</a:t>
            </a:r>
            <a:r>
              <a:rPr lang="en-US" altLang="en-US" sz="2800" dirty="0"/>
              <a:t>).</a:t>
            </a:r>
          </a:p>
          <a:p>
            <a:pPr marL="0" indent="0">
              <a:lnSpc>
                <a:spcPct val="90000"/>
              </a:lnSpc>
              <a:spcBef>
                <a:spcPts val="1200"/>
              </a:spcBef>
              <a:buFont typeface="Wingdings" panose="05000000000000000000" pitchFamily="2" charset="2"/>
              <a:buNone/>
            </a:pPr>
            <a:r>
              <a:rPr lang="en-US" altLang="en-US" sz="2800" dirty="0"/>
              <a:t>Suppose we try to find a formula for the inverse of</a:t>
            </a:r>
          </a:p>
          <a:p>
            <a:pPr marL="0" indent="0">
              <a:lnSpc>
                <a:spcPct val="90000"/>
              </a:lnSpc>
              <a:buFont typeface="Wingdings" panose="05000000000000000000" pitchFamily="2" charset="2"/>
              <a:buNone/>
            </a:pPr>
            <a:r>
              <a:rPr lang="en-US" altLang="en-US" sz="2800" i="1" dirty="0"/>
              <a:t> f</a:t>
            </a:r>
            <a:r>
              <a:rPr lang="en-US" altLang="en-US" sz="2800" dirty="0"/>
              <a:t> (</a:t>
            </a:r>
            <a:r>
              <a:rPr lang="en-US" altLang="en-US" sz="2800" i="1" dirty="0"/>
              <a:t>x</a:t>
            </a:r>
            <a:r>
              <a:rPr lang="en-US" altLang="en-US" sz="2800" dirty="0"/>
              <a:t>) = </a:t>
            </a:r>
            <a:r>
              <a:rPr lang="en-US" altLang="en-US" sz="2800" i="1" dirty="0"/>
              <a:t>x</a:t>
            </a:r>
            <a:r>
              <a:rPr lang="en-US" altLang="en-US" sz="2800" baseline="30000" dirty="0"/>
              <a:t>2</a:t>
            </a:r>
            <a:r>
              <a:rPr lang="en-US" altLang="en-US" sz="2800" dirty="0"/>
              <a:t>.</a:t>
            </a:r>
          </a:p>
        </p:txBody>
      </p:sp>
      <p:graphicFrame>
        <p:nvGraphicFramePr>
          <p:cNvPr id="158724" name="Object 4"/>
          <p:cNvGraphicFramePr>
            <a:graphicFrameLocks noChangeAspect="1"/>
          </p:cNvGraphicFramePr>
          <p:nvPr/>
        </p:nvGraphicFramePr>
        <p:xfrm>
          <a:off x="1828800" y="4419600"/>
          <a:ext cx="1257300" cy="1638300"/>
        </p:xfrm>
        <a:graphic>
          <a:graphicData uri="http://schemas.openxmlformats.org/presentationml/2006/ole">
            <mc:AlternateContent xmlns:mc="http://schemas.openxmlformats.org/markup-compatibility/2006">
              <mc:Choice xmlns:v="urn:schemas-microsoft-com:vml" Requires="v">
                <p:oleObj spid="_x0000_s232453" name="Equation" r:id="rId4" imgW="1257300" imgH="1638300" progId="Equation.DSMT4">
                  <p:embed/>
                </p:oleObj>
              </mc:Choice>
              <mc:Fallback>
                <p:oleObj name="Equation" r:id="rId4" imgW="1257300" imgH="1638300" progId="Equation.DSMT4">
                  <p:embed/>
                  <p:pic>
                    <p:nvPicPr>
                      <p:cNvPr id="15872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419600"/>
                        <a:ext cx="12573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8725" name="Rectangle 5"/>
          <p:cNvSpPr>
            <a:spLocks noChangeArrowheads="1"/>
          </p:cNvSpPr>
          <p:nvPr/>
        </p:nvSpPr>
        <p:spPr bwMode="auto">
          <a:xfrm>
            <a:off x="3962400" y="4800600"/>
            <a:ext cx="5029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lnSpc>
                <a:spcPct val="90000"/>
              </a:lnSpc>
              <a:spcBef>
                <a:spcPct val="20000"/>
              </a:spcBef>
              <a:buClr>
                <a:srgbClr val="0000CC"/>
              </a:buClr>
              <a:buSzPct val="75000"/>
              <a:buFont typeface="Wingdings" panose="05000000000000000000" pitchFamily="2" charset="2"/>
              <a:buNone/>
            </a:pPr>
            <a:r>
              <a:rPr lang="en-US" altLang="en-US" sz="2800">
                <a:solidFill>
                  <a:schemeClr val="tx1"/>
                </a:solidFill>
              </a:rPr>
              <a:t>This is not the equation of a function because an input of 4 would yield two outputs, 2 and 2.</a:t>
            </a:r>
          </a:p>
        </p:txBody>
      </p:sp>
    </p:spTree>
    <p:extLst>
      <p:ext uri="{BB962C8B-B14F-4D97-AF65-F5344CB8AC3E}">
        <p14:creationId xmlns:p14="http://schemas.microsoft.com/office/powerpoint/2010/main" val="136359285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87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87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Rectangle 2"/>
          <p:cNvSpPr>
            <a:spLocks noGrp="1" noChangeArrowheads="1"/>
          </p:cNvSpPr>
          <p:nvPr>
            <p:ph type="title"/>
          </p:nvPr>
        </p:nvSpPr>
        <p:spPr/>
        <p:txBody>
          <a:bodyPr/>
          <a:lstStyle/>
          <a:p>
            <a:r>
              <a:rPr lang="en-US" altLang="en-US"/>
              <a:t>Restricting a Domain</a:t>
            </a:r>
          </a:p>
        </p:txBody>
      </p:sp>
      <p:sp>
        <p:nvSpPr>
          <p:cNvPr id="339972" name="Rectangle 3"/>
          <p:cNvSpPr>
            <a:spLocks noGrp="1" noChangeArrowheads="1"/>
          </p:cNvSpPr>
          <p:nvPr>
            <p:ph type="body" idx="4294967295"/>
          </p:nvPr>
        </p:nvSpPr>
        <p:spPr>
          <a:xfrm>
            <a:off x="495300" y="1182857"/>
            <a:ext cx="8077200" cy="1101725"/>
          </a:xfrm>
        </p:spPr>
        <p:txBody>
          <a:bodyPr/>
          <a:lstStyle/>
          <a:p>
            <a:pPr marL="0" indent="0">
              <a:lnSpc>
                <a:spcPct val="90000"/>
              </a:lnSpc>
              <a:buFont typeface="Wingdings" panose="05000000000000000000" pitchFamily="2" charset="2"/>
              <a:buNone/>
            </a:pPr>
            <a:r>
              <a:rPr lang="en-US" altLang="en-US" sz="2800" dirty="0"/>
              <a:t>However, if we restrict the domain of </a:t>
            </a:r>
            <a:r>
              <a:rPr lang="en-US" altLang="en-US" sz="2800" i="1" dirty="0"/>
              <a:t> f</a:t>
            </a:r>
            <a:r>
              <a:rPr lang="en-US" altLang="en-US" sz="2800" dirty="0"/>
              <a:t> (</a:t>
            </a:r>
            <a:r>
              <a:rPr lang="en-US" altLang="en-US" sz="2800" i="1" dirty="0"/>
              <a:t>x</a:t>
            </a:r>
            <a:r>
              <a:rPr lang="en-US" altLang="en-US" sz="2800" dirty="0"/>
              <a:t>) = </a:t>
            </a:r>
            <a:r>
              <a:rPr lang="en-US" altLang="en-US" sz="2800" i="1" dirty="0"/>
              <a:t>x</a:t>
            </a:r>
            <a:r>
              <a:rPr lang="en-US" altLang="en-US" sz="2800" baseline="30000" dirty="0"/>
              <a:t>2</a:t>
            </a:r>
            <a:r>
              <a:rPr lang="en-US" altLang="en-US" sz="2800" dirty="0"/>
              <a:t> to nonnegative numbers, then its inverse is a function.</a:t>
            </a:r>
          </a:p>
        </p:txBody>
      </p:sp>
      <p:graphicFrame>
        <p:nvGraphicFramePr>
          <p:cNvPr id="269316" name="Object 4"/>
          <p:cNvGraphicFramePr>
            <a:graphicFrameLocks noChangeAspect="1"/>
          </p:cNvGraphicFramePr>
          <p:nvPr>
            <p:extLst>
              <p:ext uri="{D42A27DB-BD31-4B8C-83A1-F6EECF244321}">
                <p14:modId xmlns:p14="http://schemas.microsoft.com/office/powerpoint/2010/main" val="762855510"/>
              </p:ext>
            </p:extLst>
          </p:nvPr>
        </p:nvGraphicFramePr>
        <p:xfrm>
          <a:off x="1219200" y="2082800"/>
          <a:ext cx="5475288" cy="508000"/>
        </p:xfrm>
        <a:graphic>
          <a:graphicData uri="http://schemas.openxmlformats.org/presentationml/2006/ole">
            <mc:AlternateContent xmlns:mc="http://schemas.openxmlformats.org/markup-compatibility/2006">
              <mc:Choice xmlns:v="urn:schemas-microsoft-com:vml" Requires="v">
                <p:oleObj spid="_x0000_s233477" name="Equation" r:id="rId4" imgW="5473700" imgH="508000" progId="Equation.DSMT4">
                  <p:embed/>
                </p:oleObj>
              </mc:Choice>
              <mc:Fallback>
                <p:oleObj name="Equation" r:id="rId4" imgW="5473700" imgH="508000" progId="Equation.DSMT4">
                  <p:embed/>
                  <p:pic>
                    <p:nvPicPr>
                      <p:cNvPr id="26931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082800"/>
                        <a:ext cx="5475288"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39974" name="Picture 6" descr="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2560320"/>
            <a:ext cx="38862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90525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69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99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1" name="Rectangle 2"/>
          <p:cNvSpPr>
            <a:spLocks noGrp="1" noChangeArrowheads="1"/>
          </p:cNvSpPr>
          <p:nvPr>
            <p:ph type="title"/>
          </p:nvPr>
        </p:nvSpPr>
        <p:spPr/>
        <p:txBody>
          <a:bodyPr/>
          <a:lstStyle/>
          <a:p>
            <a:r>
              <a:rPr lang="en-US" altLang="en-US"/>
              <a:t>Inverses</a:t>
            </a:r>
          </a:p>
        </p:txBody>
      </p:sp>
      <p:sp>
        <p:nvSpPr>
          <p:cNvPr id="299012" name="Rectangle 3"/>
          <p:cNvSpPr>
            <a:spLocks noGrp="1" noChangeArrowheads="1"/>
          </p:cNvSpPr>
          <p:nvPr>
            <p:ph type="body" idx="4294967295"/>
          </p:nvPr>
        </p:nvSpPr>
        <p:spPr>
          <a:xfrm>
            <a:off x="622718" y="1295400"/>
            <a:ext cx="8077200" cy="4953000"/>
          </a:xfrm>
        </p:spPr>
        <p:txBody>
          <a:bodyPr/>
          <a:lstStyle/>
          <a:p>
            <a:pPr marL="0" indent="0">
              <a:lnSpc>
                <a:spcPct val="90000"/>
              </a:lnSpc>
              <a:buFont typeface="Wingdings" panose="05000000000000000000" pitchFamily="2" charset="2"/>
              <a:buNone/>
            </a:pPr>
            <a:r>
              <a:rPr lang="en-US" altLang="en-US" dirty="0"/>
              <a:t>When we go from an output of a function back to its input or inputs, we get an inverse relation. When that relation is a function, we have an inverse function.</a:t>
            </a:r>
          </a:p>
          <a:p>
            <a:pPr marL="0" indent="0">
              <a:lnSpc>
                <a:spcPct val="90000"/>
              </a:lnSpc>
              <a:buFont typeface="Wingdings" panose="05000000000000000000" pitchFamily="2" charset="2"/>
              <a:buNone/>
            </a:pPr>
            <a:endParaRPr lang="en-US" altLang="en-US" dirty="0"/>
          </a:p>
          <a:p>
            <a:pPr marL="0" indent="0">
              <a:lnSpc>
                <a:spcPct val="90000"/>
              </a:lnSpc>
              <a:buFont typeface="Wingdings" panose="05000000000000000000" pitchFamily="2" charset="2"/>
              <a:buNone/>
            </a:pPr>
            <a:r>
              <a:rPr lang="en-US" altLang="en-US" dirty="0"/>
              <a:t>Interchanging the first and second coordinates of each ordered pair in a relation produces the </a:t>
            </a:r>
            <a:r>
              <a:rPr lang="en-US" altLang="en-US" b="1" dirty="0"/>
              <a:t>inverse relation</a:t>
            </a:r>
            <a:r>
              <a:rPr lang="en-US" altLang="en-US" dirty="0"/>
              <a:t>.</a:t>
            </a:r>
          </a:p>
          <a:p>
            <a:pPr marL="0" indent="0">
              <a:lnSpc>
                <a:spcPct val="90000"/>
              </a:lnSpc>
              <a:buFont typeface="Wingdings" panose="05000000000000000000" pitchFamily="2" charset="2"/>
              <a:buNone/>
            </a:pPr>
            <a:endParaRPr lang="en-US" altLang="en-US" dirty="0"/>
          </a:p>
          <a:p>
            <a:pPr marL="0" indent="0">
              <a:lnSpc>
                <a:spcPct val="90000"/>
              </a:lnSpc>
              <a:buFont typeface="Wingdings" panose="05000000000000000000" pitchFamily="2" charset="2"/>
              <a:buNone/>
            </a:pPr>
            <a:r>
              <a:rPr lang="en-US" altLang="en-US" dirty="0"/>
              <a:t>Consider the relation </a:t>
            </a:r>
            <a:r>
              <a:rPr lang="en-US" altLang="en-US" i="1" dirty="0"/>
              <a:t>h</a:t>
            </a:r>
            <a:r>
              <a:rPr lang="en-US" altLang="en-US" dirty="0"/>
              <a:t> given as follows: </a:t>
            </a:r>
          </a:p>
          <a:p>
            <a:pPr marL="0" indent="0">
              <a:lnSpc>
                <a:spcPct val="90000"/>
              </a:lnSpc>
              <a:buFont typeface="Wingdings" panose="05000000000000000000" pitchFamily="2" charset="2"/>
              <a:buNone/>
            </a:pPr>
            <a:r>
              <a:rPr lang="en-US" altLang="en-US" i="1" dirty="0"/>
              <a:t>                     h</a:t>
            </a:r>
            <a:r>
              <a:rPr lang="en-US" altLang="en-US" dirty="0"/>
              <a:t> = {(</a:t>
            </a:r>
            <a:r>
              <a:rPr lang="en-US" altLang="en-US" dirty="0">
                <a:sym typeface="Symbol" panose="05050102010706020507" pitchFamily="18" charset="2"/>
              </a:rPr>
              <a:t>8, 5), (4, 2), (–7, 1), (3.8, 6.2)}.</a:t>
            </a:r>
          </a:p>
          <a:p>
            <a:pPr marL="0" indent="0">
              <a:lnSpc>
                <a:spcPct val="90000"/>
              </a:lnSpc>
              <a:spcBef>
                <a:spcPts val="1200"/>
              </a:spcBef>
              <a:buFont typeface="Wingdings" panose="05000000000000000000" pitchFamily="2" charset="2"/>
              <a:buNone/>
            </a:pPr>
            <a:r>
              <a:rPr lang="en-US" altLang="en-US" dirty="0">
                <a:sym typeface="Symbol" panose="05050102010706020507" pitchFamily="18" charset="2"/>
              </a:rPr>
              <a:t>The </a:t>
            </a:r>
            <a:r>
              <a:rPr lang="en-US" altLang="en-US" b="1" dirty="0">
                <a:sym typeface="Symbol" panose="05050102010706020507" pitchFamily="18" charset="2"/>
              </a:rPr>
              <a:t>inverse</a:t>
            </a:r>
            <a:r>
              <a:rPr lang="en-US" altLang="en-US" dirty="0">
                <a:sym typeface="Symbol" panose="05050102010706020507" pitchFamily="18" charset="2"/>
              </a:rPr>
              <a:t> of the relation </a:t>
            </a:r>
            <a:r>
              <a:rPr lang="en-US" altLang="en-US" i="1" dirty="0">
                <a:sym typeface="Symbol" panose="05050102010706020507" pitchFamily="18" charset="2"/>
              </a:rPr>
              <a:t>h</a:t>
            </a:r>
            <a:r>
              <a:rPr lang="en-US" altLang="en-US" dirty="0">
                <a:sym typeface="Symbol" panose="05050102010706020507" pitchFamily="18" charset="2"/>
              </a:rPr>
              <a:t> is given as follows:</a:t>
            </a:r>
          </a:p>
          <a:p>
            <a:pPr marL="0" indent="0">
              <a:lnSpc>
                <a:spcPct val="90000"/>
              </a:lnSpc>
              <a:buFont typeface="Wingdings" panose="05000000000000000000" pitchFamily="2" charset="2"/>
              <a:buNone/>
            </a:pPr>
            <a:r>
              <a:rPr lang="en-US" altLang="en-US" dirty="0">
                <a:sym typeface="Symbol" panose="05050102010706020507" pitchFamily="18" charset="2"/>
              </a:rPr>
              <a:t>                       {(5, 8), (–2, 4), (1, –7), (6.2, 3.8)}.</a:t>
            </a:r>
          </a:p>
        </p:txBody>
      </p:sp>
    </p:spTree>
    <p:extLst>
      <p:ext uri="{BB962C8B-B14F-4D97-AF65-F5344CB8AC3E}">
        <p14:creationId xmlns:p14="http://schemas.microsoft.com/office/powerpoint/2010/main" val="153292204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9" name="Rectangle 2"/>
          <p:cNvSpPr>
            <a:spLocks noGrp="1" noChangeArrowheads="1"/>
          </p:cNvSpPr>
          <p:nvPr>
            <p:ph type="title"/>
          </p:nvPr>
        </p:nvSpPr>
        <p:spPr/>
        <p:txBody>
          <a:bodyPr/>
          <a:lstStyle/>
          <a:p>
            <a:r>
              <a:rPr lang="en-US" altLang="en-US" dirty="0"/>
              <a:t>Inverse Relation: Ordered Pairs</a:t>
            </a:r>
          </a:p>
        </p:txBody>
      </p:sp>
      <p:sp>
        <p:nvSpPr>
          <p:cNvPr id="301060" name="Rectangle 3"/>
          <p:cNvSpPr>
            <a:spLocks noGrp="1" noChangeArrowheads="1"/>
          </p:cNvSpPr>
          <p:nvPr>
            <p:ph type="body" idx="4294967295"/>
          </p:nvPr>
        </p:nvSpPr>
        <p:spPr>
          <a:xfrm>
            <a:off x="990600" y="1647825"/>
            <a:ext cx="7038975" cy="1316038"/>
          </a:xfrm>
        </p:spPr>
        <p:txBody>
          <a:bodyPr/>
          <a:lstStyle/>
          <a:p>
            <a:pPr marL="0" indent="0">
              <a:lnSpc>
                <a:spcPct val="90000"/>
              </a:lnSpc>
              <a:buFont typeface="Wingdings" panose="05000000000000000000" pitchFamily="2" charset="2"/>
              <a:buNone/>
            </a:pPr>
            <a:r>
              <a:rPr lang="en-US" altLang="en-US"/>
              <a:t>Interchanging the first and second coordinates of each ordered pair in a relation produces the </a:t>
            </a:r>
            <a:r>
              <a:rPr lang="en-US" altLang="en-US" b="1"/>
              <a:t>inverse relation</a:t>
            </a:r>
            <a:r>
              <a:rPr lang="en-US" altLang="en-US"/>
              <a:t>.</a:t>
            </a:r>
          </a:p>
        </p:txBody>
      </p:sp>
    </p:spTree>
    <p:extLst>
      <p:ext uri="{BB962C8B-B14F-4D97-AF65-F5344CB8AC3E}">
        <p14:creationId xmlns:p14="http://schemas.microsoft.com/office/powerpoint/2010/main" val="42831435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501" name="Picture 5" descr="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787650"/>
            <a:ext cx="35814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109" name="Rectangle 3"/>
          <p:cNvSpPr>
            <a:spLocks noGrp="1" noChangeArrowheads="1"/>
          </p:cNvSpPr>
          <p:nvPr>
            <p:ph type="body" idx="4294967295"/>
          </p:nvPr>
        </p:nvSpPr>
        <p:spPr>
          <a:xfrm>
            <a:off x="501316" y="1219200"/>
            <a:ext cx="8077200" cy="1828800"/>
          </a:xfrm>
        </p:spPr>
        <p:txBody>
          <a:bodyPr/>
          <a:lstStyle/>
          <a:p>
            <a:pPr marL="0" indent="0">
              <a:lnSpc>
                <a:spcPct val="90000"/>
              </a:lnSpc>
              <a:buFont typeface="Wingdings" panose="05000000000000000000" pitchFamily="2" charset="2"/>
              <a:buNone/>
            </a:pPr>
            <a:r>
              <a:rPr lang="en-US" altLang="en-US" sz="2800" dirty="0"/>
              <a:t>Consider the relation </a:t>
            </a:r>
            <a:r>
              <a:rPr lang="en-US" altLang="en-US" sz="2800" i="1" dirty="0"/>
              <a:t>g</a:t>
            </a:r>
            <a:r>
              <a:rPr lang="en-US" altLang="en-US" sz="2800" dirty="0"/>
              <a:t> given by </a:t>
            </a:r>
          </a:p>
          <a:p>
            <a:pPr marL="0" indent="0">
              <a:lnSpc>
                <a:spcPct val="90000"/>
              </a:lnSpc>
              <a:buFont typeface="Wingdings" panose="05000000000000000000" pitchFamily="2" charset="2"/>
              <a:buNone/>
            </a:pPr>
            <a:r>
              <a:rPr lang="en-US" altLang="en-US" sz="2800" i="1" dirty="0"/>
              <a:t>                     g</a:t>
            </a:r>
            <a:r>
              <a:rPr lang="en-US" altLang="en-US" sz="2800" dirty="0"/>
              <a:t> = {(</a:t>
            </a:r>
            <a:r>
              <a:rPr lang="en-US" altLang="en-US" sz="2800" dirty="0">
                <a:sym typeface="Symbol" panose="05050102010706020507" pitchFamily="18" charset="2"/>
              </a:rPr>
              <a:t>2, 4), (–1, 3), (2, 0)}.</a:t>
            </a:r>
          </a:p>
          <a:p>
            <a:pPr marL="0" indent="0">
              <a:lnSpc>
                <a:spcPct val="90000"/>
              </a:lnSpc>
              <a:spcBef>
                <a:spcPts val="600"/>
              </a:spcBef>
              <a:buFont typeface="Wingdings" panose="05000000000000000000" pitchFamily="2" charset="2"/>
              <a:buNone/>
            </a:pPr>
            <a:r>
              <a:rPr lang="en-US" altLang="en-US" sz="2800" dirty="0">
                <a:sym typeface="Symbol" panose="05050102010706020507" pitchFamily="18" charset="2"/>
              </a:rPr>
              <a:t>Graph the relation in blue. Find the inverse and graph it in red.</a:t>
            </a:r>
            <a:endParaRPr lang="en-US" altLang="en-US" sz="2800" dirty="0"/>
          </a:p>
        </p:txBody>
      </p:sp>
      <p:sp>
        <p:nvSpPr>
          <p:cNvPr id="234500" name="Rectangle 4"/>
          <p:cNvSpPr>
            <a:spLocks noChangeArrowheads="1"/>
          </p:cNvSpPr>
          <p:nvPr/>
        </p:nvSpPr>
        <p:spPr bwMode="auto">
          <a:xfrm>
            <a:off x="4800600" y="2844800"/>
            <a:ext cx="4114800" cy="32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lnSpc>
                <a:spcPct val="90000"/>
              </a:lnSpc>
              <a:spcBef>
                <a:spcPct val="20000"/>
              </a:spcBef>
              <a:buClr>
                <a:srgbClr val="0000CC"/>
              </a:buClr>
              <a:buSzPct val="75000"/>
              <a:buFont typeface="Wingdings" panose="05000000000000000000" pitchFamily="2" charset="2"/>
              <a:buNone/>
            </a:pPr>
            <a:r>
              <a:rPr lang="en-US" altLang="en-US" sz="2800" b="1">
                <a:solidFill>
                  <a:schemeClr val="tx1"/>
                </a:solidFill>
                <a:sym typeface="Symbol" panose="05050102010706020507" pitchFamily="18" charset="2"/>
              </a:rPr>
              <a:t>Solution:</a:t>
            </a:r>
            <a:r>
              <a:rPr lang="en-US" altLang="en-US" sz="2800">
                <a:solidFill>
                  <a:schemeClr val="tx1"/>
                </a:solidFill>
                <a:sym typeface="Symbol" panose="05050102010706020507" pitchFamily="18" charset="2"/>
              </a:rPr>
              <a:t> The relation </a:t>
            </a:r>
            <a:r>
              <a:rPr lang="en-US" altLang="en-US" sz="2800" i="1">
                <a:solidFill>
                  <a:schemeClr val="tx1"/>
                </a:solidFill>
                <a:sym typeface="Symbol" panose="05050102010706020507" pitchFamily="18" charset="2"/>
              </a:rPr>
              <a:t>g</a:t>
            </a:r>
            <a:r>
              <a:rPr lang="en-US" altLang="en-US" sz="2800">
                <a:solidFill>
                  <a:schemeClr val="tx1"/>
                </a:solidFill>
                <a:sym typeface="Symbol" panose="05050102010706020507" pitchFamily="18" charset="2"/>
              </a:rPr>
              <a:t> is shown in blue. The inverse of the relation is</a:t>
            </a:r>
          </a:p>
          <a:p>
            <a:pPr eaLnBrk="1" hangingPunct="1">
              <a:lnSpc>
                <a:spcPct val="90000"/>
              </a:lnSpc>
              <a:spcBef>
                <a:spcPct val="20000"/>
              </a:spcBef>
              <a:buClr>
                <a:srgbClr val="0000CC"/>
              </a:buClr>
              <a:buSzPct val="75000"/>
              <a:buFont typeface="Wingdings" panose="05000000000000000000" pitchFamily="2" charset="2"/>
              <a:buNone/>
            </a:pPr>
            <a:r>
              <a:rPr lang="en-US" altLang="en-US" sz="2800">
                <a:solidFill>
                  <a:schemeClr val="tx1"/>
                </a:solidFill>
                <a:sym typeface="Symbol" panose="05050102010706020507" pitchFamily="18" charset="2"/>
              </a:rPr>
              <a:t>     {(4, 2), (3, –1), (0, 2)} and is shown in red. The pairs in the inverse are reflections of the pairs in </a:t>
            </a:r>
            <a:r>
              <a:rPr lang="en-US" altLang="en-US" sz="2800" i="1">
                <a:solidFill>
                  <a:schemeClr val="tx1"/>
                </a:solidFill>
                <a:sym typeface="Symbol" panose="05050102010706020507" pitchFamily="18" charset="2"/>
              </a:rPr>
              <a:t>g</a:t>
            </a:r>
            <a:r>
              <a:rPr lang="en-US" altLang="en-US" sz="2800">
                <a:solidFill>
                  <a:schemeClr val="tx1"/>
                </a:solidFill>
                <a:sym typeface="Symbol" panose="05050102010706020507" pitchFamily="18" charset="2"/>
              </a:rPr>
              <a:t> across the line </a:t>
            </a:r>
            <a:r>
              <a:rPr lang="en-US" altLang="en-US" sz="2800" i="1">
                <a:solidFill>
                  <a:schemeClr val="tx1"/>
                </a:solidFill>
                <a:sym typeface="Symbol" panose="05050102010706020507" pitchFamily="18" charset="2"/>
              </a:rPr>
              <a:t>y</a:t>
            </a:r>
            <a:r>
              <a:rPr lang="en-US" altLang="en-US" sz="2800">
                <a:solidFill>
                  <a:schemeClr val="tx1"/>
                </a:solidFill>
                <a:sym typeface="Symbol" panose="05050102010706020507" pitchFamily="18" charset="2"/>
              </a:rPr>
              <a:t> = </a:t>
            </a:r>
            <a:r>
              <a:rPr lang="en-US" altLang="en-US" sz="2800" i="1">
                <a:solidFill>
                  <a:schemeClr val="tx1"/>
                </a:solidFill>
                <a:sym typeface="Symbol" panose="05050102010706020507" pitchFamily="18" charset="2"/>
              </a:rPr>
              <a:t>x</a:t>
            </a:r>
            <a:r>
              <a:rPr lang="en-US" altLang="en-US" sz="2800">
                <a:solidFill>
                  <a:schemeClr val="tx1"/>
                </a:solidFill>
                <a:sym typeface="Symbol" panose="05050102010706020507" pitchFamily="18" charset="2"/>
              </a:rPr>
              <a:t>.</a:t>
            </a:r>
          </a:p>
        </p:txBody>
      </p:sp>
    </p:spTree>
    <p:extLst>
      <p:ext uri="{BB962C8B-B14F-4D97-AF65-F5344CB8AC3E}">
        <p14:creationId xmlns:p14="http://schemas.microsoft.com/office/powerpoint/2010/main" val="332948818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345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450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45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0"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5" name="Rectangle 2"/>
          <p:cNvSpPr>
            <a:spLocks noGrp="1" noChangeArrowheads="1"/>
          </p:cNvSpPr>
          <p:nvPr>
            <p:ph type="title"/>
          </p:nvPr>
        </p:nvSpPr>
        <p:spPr/>
        <p:txBody>
          <a:bodyPr/>
          <a:lstStyle/>
          <a:p>
            <a:r>
              <a:rPr lang="en-US" altLang="en-US" dirty="0"/>
              <a:t>Inverse Relation: Equation</a:t>
            </a:r>
          </a:p>
        </p:txBody>
      </p:sp>
      <p:sp>
        <p:nvSpPr>
          <p:cNvPr id="305156" name="Rectangle 3"/>
          <p:cNvSpPr>
            <a:spLocks noGrp="1" noChangeArrowheads="1"/>
          </p:cNvSpPr>
          <p:nvPr>
            <p:ph type="body" idx="4294967295"/>
          </p:nvPr>
        </p:nvSpPr>
        <p:spPr>
          <a:xfrm>
            <a:off x="749968" y="1524000"/>
            <a:ext cx="7467600" cy="4530725"/>
          </a:xfrm>
        </p:spPr>
        <p:txBody>
          <a:bodyPr/>
          <a:lstStyle/>
          <a:p>
            <a:pPr marL="0" indent="0">
              <a:buFont typeface="Wingdings" panose="05000000000000000000" pitchFamily="2" charset="2"/>
              <a:buNone/>
            </a:pPr>
            <a:r>
              <a:rPr lang="en-US" altLang="en-US" dirty="0"/>
              <a:t>If a relation is defined by an equation, interchanging the variables produces an equation of the </a:t>
            </a:r>
            <a:r>
              <a:rPr lang="en-US" altLang="en-US" b="1" dirty="0"/>
              <a:t>inverse relation</a:t>
            </a:r>
            <a:r>
              <a:rPr lang="en-US" altLang="en-US" dirty="0"/>
              <a:t>.</a:t>
            </a:r>
            <a:endParaRPr lang="en-US" altLang="en-US" i="1" dirty="0">
              <a:sym typeface="Symbol" panose="05050102010706020507" pitchFamily="18" charset="2"/>
            </a:endParaRPr>
          </a:p>
        </p:txBody>
      </p:sp>
    </p:spTree>
    <p:extLst>
      <p:ext uri="{BB962C8B-B14F-4D97-AF65-F5344CB8AC3E}">
        <p14:creationId xmlns:p14="http://schemas.microsoft.com/office/powerpoint/2010/main" val="170326822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4" name="Rectangle 3"/>
          <p:cNvSpPr>
            <a:spLocks noGrp="1" noChangeArrowheads="1"/>
          </p:cNvSpPr>
          <p:nvPr>
            <p:ph type="body" idx="4294967295"/>
          </p:nvPr>
        </p:nvSpPr>
        <p:spPr>
          <a:xfrm>
            <a:off x="685800" y="1447800"/>
            <a:ext cx="8077200" cy="1066800"/>
          </a:xfrm>
        </p:spPr>
        <p:txBody>
          <a:bodyPr/>
          <a:lstStyle/>
          <a:p>
            <a:pPr marL="0" indent="0">
              <a:lnSpc>
                <a:spcPct val="90000"/>
              </a:lnSpc>
              <a:buFont typeface="Wingdings" panose="05000000000000000000" pitchFamily="2" charset="2"/>
              <a:buNone/>
            </a:pPr>
            <a:r>
              <a:rPr lang="en-US" altLang="en-US" dirty="0"/>
              <a:t>Find an equation for the inverse of the relation:</a:t>
            </a:r>
          </a:p>
          <a:p>
            <a:pPr marL="0" indent="0">
              <a:lnSpc>
                <a:spcPct val="90000"/>
              </a:lnSpc>
              <a:buFont typeface="Wingdings" panose="05000000000000000000" pitchFamily="2" charset="2"/>
              <a:buNone/>
            </a:pPr>
            <a:r>
              <a:rPr lang="en-US" altLang="en-US" dirty="0"/>
              <a:t>			</a:t>
            </a:r>
            <a:r>
              <a:rPr lang="en-US" altLang="en-US" i="1" dirty="0"/>
              <a:t>y</a:t>
            </a:r>
            <a:r>
              <a:rPr lang="en-US" altLang="en-US" dirty="0"/>
              <a:t> = </a:t>
            </a:r>
            <a:r>
              <a:rPr lang="en-US" altLang="en-US" i="1" dirty="0"/>
              <a:t>x</a:t>
            </a:r>
            <a:r>
              <a:rPr lang="en-US" altLang="en-US" baseline="30000" dirty="0"/>
              <a:t>2</a:t>
            </a:r>
            <a:r>
              <a:rPr lang="en-US" altLang="en-US" dirty="0"/>
              <a:t> </a:t>
            </a:r>
            <a:r>
              <a:rPr lang="en-US" altLang="en-US" dirty="0">
                <a:sym typeface="Symbol" panose="05050102010706020507" pitchFamily="18" charset="2"/>
              </a:rPr>
              <a:t> 2</a:t>
            </a:r>
            <a:r>
              <a:rPr lang="en-US" altLang="en-US" i="1" dirty="0">
                <a:sym typeface="Symbol" panose="05050102010706020507" pitchFamily="18" charset="2"/>
              </a:rPr>
              <a:t>x</a:t>
            </a:r>
            <a:r>
              <a:rPr lang="en-US" altLang="en-US" dirty="0">
                <a:sym typeface="Symbol" panose="05050102010706020507" pitchFamily="18" charset="2"/>
              </a:rPr>
              <a:t>.</a:t>
            </a:r>
            <a:endParaRPr lang="en-US" altLang="en-US" i="1" dirty="0">
              <a:sym typeface="Symbol" panose="05050102010706020507" pitchFamily="18" charset="2"/>
            </a:endParaRPr>
          </a:p>
        </p:txBody>
      </p:sp>
      <p:sp>
        <p:nvSpPr>
          <p:cNvPr id="307205" name="Rectangle 4"/>
          <p:cNvSpPr>
            <a:spLocks noChangeArrowheads="1"/>
          </p:cNvSpPr>
          <p:nvPr/>
        </p:nvSpPr>
        <p:spPr bwMode="auto">
          <a:xfrm>
            <a:off x="644525" y="2590800"/>
            <a:ext cx="7737475"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lnSpc>
                <a:spcPct val="90000"/>
              </a:lnSpc>
              <a:spcBef>
                <a:spcPct val="20000"/>
              </a:spcBef>
              <a:buClr>
                <a:srgbClr val="0000CC"/>
              </a:buClr>
              <a:buSzPct val="75000"/>
              <a:buFont typeface="Wingdings" panose="05000000000000000000" pitchFamily="2" charset="2"/>
              <a:buNone/>
            </a:pPr>
            <a:r>
              <a:rPr lang="en-US" altLang="en-US" sz="2800" b="1" dirty="0">
                <a:solidFill>
                  <a:schemeClr val="tx1"/>
                </a:solidFill>
                <a:sym typeface="Symbol" panose="05050102010706020507" pitchFamily="18" charset="2"/>
              </a:rPr>
              <a:t>Solution:</a:t>
            </a:r>
            <a:r>
              <a:rPr lang="en-US" altLang="en-US" sz="2800" dirty="0">
                <a:solidFill>
                  <a:schemeClr val="tx1"/>
                </a:solidFill>
                <a:sym typeface="Symbol" panose="05050102010706020507" pitchFamily="18" charset="2"/>
              </a:rPr>
              <a:t> We interchange </a:t>
            </a:r>
            <a:r>
              <a:rPr lang="en-US" altLang="en-US" sz="2800" i="1" dirty="0">
                <a:solidFill>
                  <a:schemeClr val="tx1"/>
                </a:solidFill>
                <a:sym typeface="Symbol" panose="05050102010706020507" pitchFamily="18" charset="2"/>
              </a:rPr>
              <a:t>x</a:t>
            </a:r>
            <a:r>
              <a:rPr lang="en-US" altLang="en-US" sz="2800" dirty="0">
                <a:solidFill>
                  <a:schemeClr val="tx1"/>
                </a:solidFill>
                <a:sym typeface="Symbol" panose="05050102010706020507" pitchFamily="18" charset="2"/>
              </a:rPr>
              <a:t> and </a:t>
            </a:r>
            <a:r>
              <a:rPr lang="en-US" altLang="en-US" sz="2800" i="1" dirty="0">
                <a:solidFill>
                  <a:schemeClr val="tx1"/>
                </a:solidFill>
                <a:sym typeface="Symbol" panose="05050102010706020507" pitchFamily="18" charset="2"/>
              </a:rPr>
              <a:t>y</a:t>
            </a:r>
            <a:r>
              <a:rPr lang="en-US" altLang="en-US" sz="2800" dirty="0">
                <a:solidFill>
                  <a:schemeClr val="tx1"/>
                </a:solidFill>
                <a:sym typeface="Symbol" panose="05050102010706020507" pitchFamily="18" charset="2"/>
              </a:rPr>
              <a:t> and obtain an equation of the inverse:</a:t>
            </a:r>
          </a:p>
          <a:p>
            <a:pPr eaLnBrk="1" hangingPunct="1">
              <a:lnSpc>
                <a:spcPct val="90000"/>
              </a:lnSpc>
              <a:spcBef>
                <a:spcPct val="20000"/>
              </a:spcBef>
              <a:buClr>
                <a:srgbClr val="0000CC"/>
              </a:buClr>
              <a:buSzPct val="75000"/>
              <a:buFont typeface="Wingdings" panose="05000000000000000000" pitchFamily="2" charset="2"/>
              <a:buNone/>
            </a:pPr>
            <a:r>
              <a:rPr lang="en-US" altLang="en-US" sz="2800" dirty="0">
                <a:solidFill>
                  <a:schemeClr val="tx1"/>
                </a:solidFill>
                <a:sym typeface="Symbol" panose="05050102010706020507" pitchFamily="18" charset="2"/>
              </a:rPr>
              <a:t>			</a:t>
            </a:r>
            <a:r>
              <a:rPr lang="en-US" altLang="en-US" sz="2800" i="1" dirty="0">
                <a:solidFill>
                  <a:schemeClr val="tx1"/>
                </a:solidFill>
                <a:sym typeface="Symbol" panose="05050102010706020507" pitchFamily="18" charset="2"/>
              </a:rPr>
              <a:t>x</a:t>
            </a:r>
            <a:r>
              <a:rPr lang="en-US" altLang="en-US" sz="2800" dirty="0">
                <a:solidFill>
                  <a:schemeClr val="tx1"/>
                </a:solidFill>
                <a:sym typeface="Symbol" panose="05050102010706020507" pitchFamily="18" charset="2"/>
              </a:rPr>
              <a:t> = </a:t>
            </a:r>
            <a:r>
              <a:rPr lang="en-US" altLang="en-US" sz="2800" i="1" dirty="0">
                <a:solidFill>
                  <a:schemeClr val="tx1"/>
                </a:solidFill>
                <a:sym typeface="Symbol" panose="05050102010706020507" pitchFamily="18" charset="2"/>
              </a:rPr>
              <a:t>y</a:t>
            </a:r>
            <a:r>
              <a:rPr lang="en-US" altLang="en-US" sz="2800" baseline="30000" dirty="0">
                <a:solidFill>
                  <a:schemeClr val="tx1"/>
                </a:solidFill>
                <a:sym typeface="Symbol" panose="05050102010706020507" pitchFamily="18" charset="2"/>
              </a:rPr>
              <a:t>2</a:t>
            </a:r>
            <a:r>
              <a:rPr lang="en-US" altLang="en-US" sz="2800" dirty="0">
                <a:solidFill>
                  <a:schemeClr val="tx1"/>
                </a:solidFill>
                <a:sym typeface="Symbol" panose="05050102010706020507" pitchFamily="18" charset="2"/>
              </a:rPr>
              <a:t>  2</a:t>
            </a:r>
            <a:r>
              <a:rPr lang="en-US" altLang="en-US" sz="2800" i="1" dirty="0">
                <a:solidFill>
                  <a:schemeClr val="tx1"/>
                </a:solidFill>
                <a:sym typeface="Symbol" panose="05050102010706020507" pitchFamily="18" charset="2"/>
              </a:rPr>
              <a:t>y.</a:t>
            </a:r>
          </a:p>
          <a:p>
            <a:pPr eaLnBrk="1" hangingPunct="1">
              <a:lnSpc>
                <a:spcPct val="90000"/>
              </a:lnSpc>
              <a:spcBef>
                <a:spcPct val="20000"/>
              </a:spcBef>
              <a:buClr>
                <a:srgbClr val="0000CC"/>
              </a:buClr>
              <a:buSzPct val="75000"/>
              <a:buFont typeface="Wingdings" panose="05000000000000000000" pitchFamily="2" charset="2"/>
              <a:buNone/>
            </a:pPr>
            <a:endParaRPr lang="en-US" altLang="en-US" sz="2800" i="1" dirty="0">
              <a:solidFill>
                <a:schemeClr val="tx1"/>
              </a:solidFill>
              <a:sym typeface="Symbol" panose="05050102010706020507" pitchFamily="18" charset="2"/>
            </a:endParaRPr>
          </a:p>
          <a:p>
            <a:pPr eaLnBrk="1" hangingPunct="1">
              <a:lnSpc>
                <a:spcPct val="90000"/>
              </a:lnSpc>
              <a:spcBef>
                <a:spcPct val="20000"/>
              </a:spcBef>
              <a:buClr>
                <a:srgbClr val="0000CC"/>
              </a:buClr>
              <a:buSzPct val="75000"/>
              <a:buFont typeface="Wingdings" panose="05000000000000000000" pitchFamily="2" charset="2"/>
              <a:buNone/>
            </a:pPr>
            <a:r>
              <a:rPr lang="en-US" altLang="en-US" sz="2800" dirty="0">
                <a:solidFill>
                  <a:schemeClr val="tx1"/>
                </a:solidFill>
                <a:sym typeface="Symbol" panose="05050102010706020507" pitchFamily="18" charset="2"/>
              </a:rPr>
              <a:t>Graphs of a relation and its inverse are always reflections of each other across the line</a:t>
            </a:r>
            <a:r>
              <a:rPr lang="en-US" altLang="en-US" sz="2800" i="1" dirty="0">
                <a:solidFill>
                  <a:schemeClr val="tx1"/>
                </a:solidFill>
                <a:sym typeface="Symbol" panose="05050102010706020507" pitchFamily="18" charset="2"/>
              </a:rPr>
              <a:t> y </a:t>
            </a:r>
            <a:r>
              <a:rPr lang="en-US" altLang="en-US" sz="2800" dirty="0">
                <a:solidFill>
                  <a:schemeClr val="tx1"/>
                </a:solidFill>
                <a:sym typeface="Symbol" panose="05050102010706020507" pitchFamily="18" charset="2"/>
              </a:rPr>
              <a:t>=</a:t>
            </a:r>
            <a:r>
              <a:rPr lang="en-US" altLang="en-US" sz="2800" i="1" dirty="0">
                <a:solidFill>
                  <a:schemeClr val="tx1"/>
                </a:solidFill>
                <a:sym typeface="Symbol" panose="05050102010706020507" pitchFamily="18" charset="2"/>
              </a:rPr>
              <a:t> x.</a:t>
            </a:r>
          </a:p>
        </p:txBody>
      </p:sp>
    </p:spTree>
    <p:extLst>
      <p:ext uri="{BB962C8B-B14F-4D97-AF65-F5344CB8AC3E}">
        <p14:creationId xmlns:p14="http://schemas.microsoft.com/office/powerpoint/2010/main" val="339314300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1" name="Rectangle 2"/>
          <p:cNvSpPr>
            <a:spLocks noGrp="1" noChangeArrowheads="1"/>
          </p:cNvSpPr>
          <p:nvPr>
            <p:ph type="title"/>
          </p:nvPr>
        </p:nvSpPr>
        <p:spPr/>
        <p:txBody>
          <a:bodyPr/>
          <a:lstStyle/>
          <a:p>
            <a:r>
              <a:rPr lang="en-US" altLang="en-US" dirty="0"/>
              <a:t>Graphs of a Relation and Its Inverse</a:t>
            </a:r>
          </a:p>
        </p:txBody>
      </p:sp>
      <p:sp>
        <p:nvSpPr>
          <p:cNvPr id="309252" name="Rectangle 3"/>
          <p:cNvSpPr>
            <a:spLocks noGrp="1" noChangeArrowheads="1"/>
          </p:cNvSpPr>
          <p:nvPr>
            <p:ph type="body" idx="4294967295"/>
          </p:nvPr>
        </p:nvSpPr>
        <p:spPr>
          <a:xfrm>
            <a:off x="685800" y="1143000"/>
            <a:ext cx="8077200" cy="1828800"/>
          </a:xfrm>
        </p:spPr>
        <p:txBody>
          <a:bodyPr/>
          <a:lstStyle/>
          <a:p>
            <a:pPr marL="0" indent="0">
              <a:buFont typeface="Wingdings" panose="05000000000000000000" pitchFamily="2" charset="2"/>
              <a:buNone/>
            </a:pPr>
            <a:r>
              <a:rPr lang="en-US" altLang="en-US" sz="2800" dirty="0"/>
              <a:t>If a relation is given by an equation, then the solutions of the inverse can be found from those of the original equation by interchanging the first and second coordinates of each ordered pair. Thus the graphs of a</a:t>
            </a:r>
          </a:p>
        </p:txBody>
      </p:sp>
      <p:pic>
        <p:nvPicPr>
          <p:cNvPr id="309253" name="Picture 5" descr="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376738"/>
            <a:ext cx="2273300"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54" name="Picture 6" descr="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359275"/>
            <a:ext cx="22987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55" name="Picture 7" descr="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895600"/>
            <a:ext cx="3733800"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56" name="Rectangle 8"/>
          <p:cNvSpPr>
            <a:spLocks noChangeArrowheads="1"/>
          </p:cNvSpPr>
          <p:nvPr/>
        </p:nvSpPr>
        <p:spPr bwMode="auto">
          <a:xfrm>
            <a:off x="685800" y="2895600"/>
            <a:ext cx="4495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spcBef>
                <a:spcPct val="20000"/>
              </a:spcBef>
              <a:buClr>
                <a:srgbClr val="0000CC"/>
              </a:buClr>
              <a:buSzPct val="75000"/>
              <a:buFont typeface="Wingdings" panose="05000000000000000000" pitchFamily="2" charset="2"/>
              <a:buNone/>
            </a:pPr>
            <a:r>
              <a:rPr lang="en-US" altLang="en-US" sz="2800">
                <a:solidFill>
                  <a:schemeClr val="tx1"/>
                </a:solidFill>
              </a:rPr>
              <a:t>relation and its inverse are always reflections of each other across the line </a:t>
            </a:r>
            <a:r>
              <a:rPr lang="en-US" altLang="en-US" sz="2800" i="1">
                <a:solidFill>
                  <a:schemeClr val="tx1"/>
                </a:solidFill>
              </a:rPr>
              <a:t>y</a:t>
            </a:r>
            <a:r>
              <a:rPr lang="en-US" altLang="en-US" sz="2800">
                <a:solidFill>
                  <a:schemeClr val="tx1"/>
                </a:solidFill>
              </a:rPr>
              <a:t> = </a:t>
            </a:r>
            <a:r>
              <a:rPr lang="en-US" altLang="en-US" sz="2800" i="1">
                <a:solidFill>
                  <a:schemeClr val="tx1"/>
                </a:solidFill>
              </a:rPr>
              <a:t>x</a:t>
            </a:r>
            <a:r>
              <a:rPr lang="en-US" altLang="en-US" sz="2800">
                <a:solidFill>
                  <a:schemeClr val="tx1"/>
                </a:solidFill>
              </a:rPr>
              <a:t>.</a:t>
            </a:r>
          </a:p>
        </p:txBody>
      </p:sp>
    </p:spTree>
    <p:extLst>
      <p:ext uri="{BB962C8B-B14F-4D97-AF65-F5344CB8AC3E}">
        <p14:creationId xmlns:p14="http://schemas.microsoft.com/office/powerpoint/2010/main" val="63035586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9" name="Rectangle 2"/>
          <p:cNvSpPr>
            <a:spLocks noGrp="1" noChangeArrowheads="1"/>
          </p:cNvSpPr>
          <p:nvPr>
            <p:ph type="title"/>
          </p:nvPr>
        </p:nvSpPr>
        <p:spPr/>
        <p:txBody>
          <a:bodyPr/>
          <a:lstStyle/>
          <a:p>
            <a:r>
              <a:rPr lang="en-US" altLang="en-US"/>
              <a:t>One-to-One Functions</a:t>
            </a:r>
          </a:p>
        </p:txBody>
      </p:sp>
      <p:sp>
        <p:nvSpPr>
          <p:cNvPr id="311300" name="Rectangle 3"/>
          <p:cNvSpPr>
            <a:spLocks noGrp="1" noChangeArrowheads="1"/>
          </p:cNvSpPr>
          <p:nvPr>
            <p:ph type="body" sz="half" idx="4294967295"/>
          </p:nvPr>
        </p:nvSpPr>
        <p:spPr>
          <a:xfrm>
            <a:off x="678866" y="1486444"/>
            <a:ext cx="8077200" cy="2209800"/>
          </a:xfrm>
        </p:spPr>
        <p:txBody>
          <a:bodyPr/>
          <a:lstStyle/>
          <a:p>
            <a:pPr marL="0">
              <a:buFont typeface="Wingdings" panose="05000000000000000000" pitchFamily="2" charset="2"/>
              <a:buNone/>
            </a:pPr>
            <a:r>
              <a:rPr lang="en-US" altLang="en-US" sz="2800" dirty="0"/>
              <a:t>A function  </a:t>
            </a:r>
            <a:r>
              <a:rPr lang="en-US" altLang="en-US" sz="2800" i="1" dirty="0"/>
              <a:t>f</a:t>
            </a:r>
            <a:r>
              <a:rPr lang="en-US" altLang="en-US" sz="2800" dirty="0"/>
              <a:t>  is </a:t>
            </a:r>
            <a:r>
              <a:rPr lang="en-US" altLang="en-US" sz="2800" b="1" dirty="0"/>
              <a:t>one-to-one</a:t>
            </a:r>
            <a:r>
              <a:rPr lang="en-US" altLang="en-US" sz="2800" dirty="0"/>
              <a:t> if different inputs have different outputs – that is,</a:t>
            </a:r>
          </a:p>
          <a:p>
            <a:pPr>
              <a:buFont typeface="Wingdings" panose="05000000000000000000" pitchFamily="2" charset="2"/>
              <a:buNone/>
            </a:pPr>
            <a:r>
              <a:rPr lang="en-US" altLang="en-US" sz="2800" dirty="0"/>
              <a:t> </a:t>
            </a:r>
          </a:p>
          <a:p>
            <a:pPr>
              <a:buFont typeface="Wingdings" panose="05000000000000000000" pitchFamily="2" charset="2"/>
              <a:buNone/>
            </a:pPr>
            <a:r>
              <a:rPr lang="en-US" altLang="en-US" sz="2800" dirty="0"/>
              <a:t>        		if    </a:t>
            </a:r>
            <a:r>
              <a:rPr lang="en-US" altLang="en-US" sz="2800" i="1" dirty="0"/>
              <a:t>a</a:t>
            </a:r>
            <a:r>
              <a:rPr lang="en-US" altLang="en-US" sz="2800" dirty="0"/>
              <a:t> </a:t>
            </a:r>
            <a:r>
              <a:rPr lang="en-US" altLang="en-US" sz="2800" dirty="0">
                <a:sym typeface="Symbol" panose="05050102010706020507" pitchFamily="18" charset="2"/>
              </a:rPr>
              <a:t> </a:t>
            </a:r>
            <a:r>
              <a:rPr lang="en-US" altLang="en-US" sz="2800" i="1" dirty="0">
                <a:sym typeface="Symbol" panose="05050102010706020507" pitchFamily="18" charset="2"/>
              </a:rPr>
              <a:t>b,   </a:t>
            </a:r>
            <a:r>
              <a:rPr lang="en-US" altLang="en-US" sz="2800" dirty="0">
                <a:sym typeface="Symbol" panose="05050102010706020507" pitchFamily="18" charset="2"/>
              </a:rPr>
              <a:t>   then     </a:t>
            </a:r>
            <a:r>
              <a:rPr lang="en-US" altLang="en-US" sz="2800" i="1" dirty="0">
                <a:sym typeface="Symbol" panose="05050102010706020507" pitchFamily="18" charset="2"/>
              </a:rPr>
              <a:t>f </a:t>
            </a:r>
            <a:r>
              <a:rPr lang="en-US" altLang="en-US" sz="2800" dirty="0">
                <a:sym typeface="Symbol" panose="05050102010706020507" pitchFamily="18" charset="2"/>
              </a:rPr>
              <a:t>(</a:t>
            </a:r>
            <a:r>
              <a:rPr lang="en-US" altLang="en-US" sz="2800" i="1" dirty="0">
                <a:sym typeface="Symbol" panose="05050102010706020507" pitchFamily="18" charset="2"/>
              </a:rPr>
              <a:t>a</a:t>
            </a:r>
            <a:r>
              <a:rPr lang="en-US" altLang="en-US" sz="2800" dirty="0">
                <a:sym typeface="Symbol" panose="05050102010706020507" pitchFamily="18" charset="2"/>
              </a:rPr>
              <a:t>)   </a:t>
            </a:r>
            <a:r>
              <a:rPr lang="en-US" altLang="en-US" sz="2800" i="1" dirty="0">
                <a:sym typeface="Symbol" panose="05050102010706020507" pitchFamily="18" charset="2"/>
              </a:rPr>
              <a:t>f </a:t>
            </a:r>
            <a:r>
              <a:rPr lang="en-US" altLang="en-US" sz="2800" dirty="0">
                <a:sym typeface="Symbol" panose="05050102010706020507" pitchFamily="18" charset="2"/>
              </a:rPr>
              <a:t>(</a:t>
            </a:r>
            <a:r>
              <a:rPr lang="en-US" altLang="en-US" sz="2800" i="1" dirty="0">
                <a:sym typeface="Symbol" panose="05050102010706020507" pitchFamily="18" charset="2"/>
              </a:rPr>
              <a:t>b</a:t>
            </a:r>
            <a:r>
              <a:rPr lang="en-US" altLang="en-US" sz="2800" dirty="0">
                <a:sym typeface="Symbol" panose="05050102010706020507" pitchFamily="18" charset="2"/>
              </a:rPr>
              <a:t>).</a:t>
            </a:r>
          </a:p>
        </p:txBody>
      </p:sp>
      <p:sp>
        <p:nvSpPr>
          <p:cNvPr id="311301" name="Rectangle 4"/>
          <p:cNvSpPr>
            <a:spLocks noGrp="1" noChangeArrowheads="1"/>
          </p:cNvSpPr>
          <p:nvPr>
            <p:ph type="body" sz="half" idx="4294967295"/>
          </p:nvPr>
        </p:nvSpPr>
        <p:spPr>
          <a:xfrm>
            <a:off x="533400" y="3657600"/>
            <a:ext cx="8001000" cy="2168525"/>
          </a:xfrm>
        </p:spPr>
        <p:txBody>
          <a:bodyPr/>
          <a:lstStyle/>
          <a:p>
            <a:pPr marL="0">
              <a:lnSpc>
                <a:spcPct val="90000"/>
              </a:lnSpc>
              <a:buFont typeface="Wingdings" panose="05000000000000000000" pitchFamily="2" charset="2"/>
              <a:buNone/>
            </a:pPr>
            <a:r>
              <a:rPr lang="en-US" altLang="en-US" sz="2800" dirty="0"/>
              <a:t>Or a function  </a:t>
            </a:r>
            <a:r>
              <a:rPr lang="en-US" altLang="en-US" sz="2800" i="1" dirty="0"/>
              <a:t>f</a:t>
            </a:r>
            <a:r>
              <a:rPr lang="en-US" altLang="en-US" sz="2800" dirty="0"/>
              <a:t>  is </a:t>
            </a:r>
            <a:r>
              <a:rPr lang="en-US" altLang="en-US" sz="2800" b="1" dirty="0"/>
              <a:t>one-to-one</a:t>
            </a:r>
            <a:r>
              <a:rPr lang="en-US" altLang="en-US" sz="2800" dirty="0"/>
              <a:t> if when the outputs are the same, the inputs are the same – that is,</a:t>
            </a:r>
          </a:p>
          <a:p>
            <a:pPr>
              <a:lnSpc>
                <a:spcPct val="90000"/>
              </a:lnSpc>
              <a:buFont typeface="Wingdings" panose="05000000000000000000" pitchFamily="2" charset="2"/>
              <a:buNone/>
            </a:pPr>
            <a:endParaRPr lang="en-US" altLang="en-US" sz="2800" dirty="0"/>
          </a:p>
          <a:p>
            <a:pPr>
              <a:lnSpc>
                <a:spcPct val="90000"/>
              </a:lnSpc>
              <a:buFont typeface="Wingdings" panose="05000000000000000000" pitchFamily="2" charset="2"/>
              <a:buNone/>
            </a:pPr>
            <a:r>
              <a:rPr lang="en-US" altLang="en-US" sz="2800" dirty="0"/>
              <a:t>       		if    </a:t>
            </a:r>
            <a:r>
              <a:rPr lang="en-US" altLang="en-US" sz="2800" i="1" dirty="0">
                <a:sym typeface="Symbol" panose="05050102010706020507" pitchFamily="18" charset="2"/>
              </a:rPr>
              <a:t>f </a:t>
            </a:r>
            <a:r>
              <a:rPr lang="en-US" altLang="en-US" sz="2800" dirty="0">
                <a:sym typeface="Symbol" panose="05050102010706020507" pitchFamily="18" charset="2"/>
              </a:rPr>
              <a:t>(</a:t>
            </a:r>
            <a:r>
              <a:rPr lang="en-US" altLang="en-US" sz="2800" i="1" dirty="0">
                <a:sym typeface="Symbol" panose="05050102010706020507" pitchFamily="18" charset="2"/>
              </a:rPr>
              <a:t>a</a:t>
            </a:r>
            <a:r>
              <a:rPr lang="en-US" altLang="en-US" sz="2800" dirty="0">
                <a:sym typeface="Symbol" panose="05050102010706020507" pitchFamily="18" charset="2"/>
              </a:rPr>
              <a:t>) =  </a:t>
            </a:r>
            <a:r>
              <a:rPr lang="en-US" altLang="en-US" sz="2800" i="1" dirty="0">
                <a:sym typeface="Symbol" panose="05050102010706020507" pitchFamily="18" charset="2"/>
              </a:rPr>
              <a:t>f </a:t>
            </a:r>
            <a:r>
              <a:rPr lang="en-US" altLang="en-US" sz="2800" dirty="0">
                <a:sym typeface="Symbol" panose="05050102010706020507" pitchFamily="18" charset="2"/>
              </a:rPr>
              <a:t>(</a:t>
            </a:r>
            <a:r>
              <a:rPr lang="en-US" altLang="en-US" sz="2800" i="1" dirty="0">
                <a:sym typeface="Symbol" panose="05050102010706020507" pitchFamily="18" charset="2"/>
              </a:rPr>
              <a:t>b</a:t>
            </a:r>
            <a:r>
              <a:rPr lang="en-US" altLang="en-US" sz="2800" dirty="0">
                <a:sym typeface="Symbol" panose="05050102010706020507" pitchFamily="18" charset="2"/>
              </a:rPr>
              <a:t>),    then     </a:t>
            </a:r>
            <a:r>
              <a:rPr lang="en-US" altLang="en-US" sz="2800" i="1" dirty="0"/>
              <a:t>a</a:t>
            </a:r>
            <a:r>
              <a:rPr lang="en-US" altLang="en-US" sz="2800" dirty="0"/>
              <a:t> </a:t>
            </a:r>
            <a:r>
              <a:rPr lang="en-US" altLang="en-US" sz="2800" dirty="0">
                <a:sym typeface="Symbol" panose="05050102010706020507" pitchFamily="18" charset="2"/>
              </a:rPr>
              <a:t>= </a:t>
            </a:r>
            <a:r>
              <a:rPr lang="en-US" altLang="en-US" sz="2800" i="1" dirty="0">
                <a:sym typeface="Symbol" panose="05050102010706020507" pitchFamily="18" charset="2"/>
              </a:rPr>
              <a:t>b.</a:t>
            </a:r>
            <a:endParaRPr lang="en-US" altLang="en-US" sz="2800" dirty="0"/>
          </a:p>
          <a:p>
            <a:pPr>
              <a:lnSpc>
                <a:spcPct val="90000"/>
              </a:lnSpc>
              <a:buFont typeface="Wingdings" panose="05000000000000000000" pitchFamily="2" charset="2"/>
              <a:buNone/>
            </a:pPr>
            <a:endParaRPr lang="en-US" altLang="en-US" sz="2800" dirty="0"/>
          </a:p>
        </p:txBody>
      </p:sp>
    </p:spTree>
    <p:extLst>
      <p:ext uri="{BB962C8B-B14F-4D97-AF65-F5344CB8AC3E}">
        <p14:creationId xmlns:p14="http://schemas.microsoft.com/office/powerpoint/2010/main" val="4160225700"/>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3533</TotalTime>
  <Words>1128</Words>
  <Application>Microsoft Office PowerPoint</Application>
  <PresentationFormat>Letter Paper (8.5x11 in)</PresentationFormat>
  <Paragraphs>121</Paragraphs>
  <Slides>23</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Blends</vt:lpstr>
      <vt:lpstr>Equation</vt:lpstr>
      <vt:lpstr>PowerPoint Presentation</vt:lpstr>
      <vt:lpstr>9.2 INVERSE FUNCTIONS</vt:lpstr>
      <vt:lpstr>Inverses</vt:lpstr>
      <vt:lpstr>Inverse Relation: Ordered Pairs</vt:lpstr>
      <vt:lpstr>PowerPoint Presentation</vt:lpstr>
      <vt:lpstr>Inverse Relation: Equation</vt:lpstr>
      <vt:lpstr>PowerPoint Presentation</vt:lpstr>
      <vt:lpstr>Graphs of a Relation and Its Inverse</vt:lpstr>
      <vt:lpstr>One-to-One Functions</vt:lpstr>
      <vt:lpstr>Inverses of Functions</vt:lpstr>
      <vt:lpstr> One-to-One Functions and Inverses</vt:lpstr>
      <vt:lpstr>Horizontal-Line Test</vt:lpstr>
      <vt:lpstr>PowerPoint Presentation</vt:lpstr>
      <vt:lpstr>PowerPoint Presentation</vt:lpstr>
      <vt:lpstr>Obtaining a Formula for an Inverse</vt:lpstr>
      <vt:lpstr>PowerPoint Presentation</vt:lpstr>
      <vt:lpstr>PowerPoint Presentation</vt:lpstr>
      <vt:lpstr>PowerPoint Presentation</vt:lpstr>
      <vt:lpstr>PowerPoint Presentation</vt:lpstr>
      <vt:lpstr>Inverse Functions and Composition</vt:lpstr>
      <vt:lpstr>PowerPoint Presentation</vt:lpstr>
      <vt:lpstr>Restricting a Domain</vt:lpstr>
      <vt:lpstr>Restricting a Domain</vt:lpstr>
    </vt:vector>
  </TitlesOfParts>
  <Company>2017 Pearson Education,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with Intermediate Algebra </dc:title>
  <dc:subject> </dc:subject>
  <dc:creator>Beecher, Penna, Johnson, Bittinger</dc:creator>
  <cp:lastModifiedBy>Dennis Jarvis</cp:lastModifiedBy>
  <cp:revision>245</cp:revision>
  <cp:lastPrinted>2001-11-04T00:51:13Z</cp:lastPrinted>
  <dcterms:created xsi:type="dcterms:W3CDTF">2005-02-25T19:46:41Z</dcterms:created>
  <dcterms:modified xsi:type="dcterms:W3CDTF">2016-09-23T01:34:43Z</dcterms:modified>
</cp:coreProperties>
</file>