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72" r:id="rId2"/>
    <p:sldId id="258" r:id="rId3"/>
    <p:sldId id="299" r:id="rId4"/>
    <p:sldId id="300" r:id="rId5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5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5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5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emf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5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3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800" y="490483"/>
            <a:ext cx="8403200" cy="66565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Determine for which values of </a:t>
            </a:r>
            <a:r>
              <a:rPr lang="en-US" sz="3200" i="1" dirty="0">
                <a:latin typeface="Times New Roman"/>
                <a:cs typeface="Times New Roman"/>
              </a:rPr>
              <a:t>m</a:t>
            </a:r>
            <a:r>
              <a:rPr lang="en-US" sz="3200" dirty="0">
                <a:latin typeface="Times New Roman"/>
                <a:cs typeface="Times New Roman"/>
              </a:rPr>
              <a:t> the function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174372"/>
              </p:ext>
            </p:extLst>
          </p:nvPr>
        </p:nvGraphicFramePr>
        <p:xfrm>
          <a:off x="580563" y="1156138"/>
          <a:ext cx="1549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5" name="Equation" r:id="rId4" imgW="1549400" imgH="546100" progId="Equation.DSMT4">
                  <p:embed/>
                </p:oleObj>
              </mc:Choice>
              <mc:Fallback>
                <p:oleObj name="Equation" r:id="rId4" imgW="15494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0563" y="1156138"/>
                        <a:ext cx="15494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166238" y="1125430"/>
            <a:ext cx="5918323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is a solution to the given equation.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073822"/>
              </p:ext>
            </p:extLst>
          </p:nvPr>
        </p:nvGraphicFramePr>
        <p:xfrm>
          <a:off x="600675" y="2065338"/>
          <a:ext cx="4686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6" name="Equation" r:id="rId6" imgW="4686300" imgH="1041400" progId="Equation.DSMT4">
                  <p:embed/>
                </p:oleObj>
              </mc:Choice>
              <mc:Fallback>
                <p:oleObj name="Equation" r:id="rId6" imgW="46863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0675" y="2065338"/>
                        <a:ext cx="46863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540312"/>
              </p:ext>
            </p:extLst>
          </p:nvPr>
        </p:nvGraphicFramePr>
        <p:xfrm>
          <a:off x="600675" y="3587750"/>
          <a:ext cx="4165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7" name="Equation" r:id="rId8" imgW="4165600" imgH="1041400" progId="Equation.DSMT4">
                  <p:embed/>
                </p:oleObj>
              </mc:Choice>
              <mc:Fallback>
                <p:oleObj name="Equation" r:id="rId8" imgW="41656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0675" y="3587750"/>
                        <a:ext cx="41656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19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64586"/>
              </p:ext>
            </p:extLst>
          </p:nvPr>
        </p:nvGraphicFramePr>
        <p:xfrm>
          <a:off x="2306638" y="604207"/>
          <a:ext cx="1549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6" name="Equation" r:id="rId4" imgW="1549400" imgH="546100" progId="Equation.DSMT4">
                  <p:embed/>
                </p:oleObj>
              </mc:Choice>
              <mc:Fallback>
                <p:oleObj name="Equation" r:id="rId4" imgW="15494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6638" y="604207"/>
                        <a:ext cx="15494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772176"/>
              </p:ext>
            </p:extLst>
          </p:nvPr>
        </p:nvGraphicFramePr>
        <p:xfrm>
          <a:off x="2251143" y="1819142"/>
          <a:ext cx="2120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7" name="Equation" r:id="rId6" imgW="2120900" imgH="546100" progId="Equation.DSMT4">
                  <p:embed/>
                </p:oleObj>
              </mc:Choice>
              <mc:Fallback>
                <p:oleObj name="Equation" r:id="rId6" imgW="21209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1143" y="1819142"/>
                        <a:ext cx="2120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909587"/>
              </p:ext>
            </p:extLst>
          </p:nvPr>
        </p:nvGraphicFramePr>
        <p:xfrm>
          <a:off x="2162744" y="2979567"/>
          <a:ext cx="3289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8" name="Equation" r:id="rId8" imgW="3289300" imgH="546100" progId="Equation.DSMT4">
                  <p:embed/>
                </p:oleObj>
              </mc:Choice>
              <mc:Fallback>
                <p:oleObj name="Equation" r:id="rId8" imgW="3289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62744" y="2979567"/>
                        <a:ext cx="3289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7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04241"/>
              </p:ext>
            </p:extLst>
          </p:nvPr>
        </p:nvGraphicFramePr>
        <p:xfrm>
          <a:off x="7029603" y="331157"/>
          <a:ext cx="1549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7" name="Equation" r:id="rId4" imgW="1549400" imgH="546100" progId="Equation.DSMT4">
                  <p:embed/>
                </p:oleObj>
              </mc:Choice>
              <mc:Fallback>
                <p:oleObj name="Equation" r:id="rId4" imgW="15494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29603" y="331157"/>
                        <a:ext cx="15494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925593"/>
              </p:ext>
            </p:extLst>
          </p:nvPr>
        </p:nvGraphicFramePr>
        <p:xfrm>
          <a:off x="4234954" y="331157"/>
          <a:ext cx="2120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8" name="Equation" r:id="rId6" imgW="2120900" imgH="546100" progId="Equation.DSMT4">
                  <p:embed/>
                </p:oleObj>
              </mc:Choice>
              <mc:Fallback>
                <p:oleObj name="Equation" r:id="rId6" imgW="21209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34954" y="331157"/>
                        <a:ext cx="2120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171964"/>
              </p:ext>
            </p:extLst>
          </p:nvPr>
        </p:nvGraphicFramePr>
        <p:xfrm>
          <a:off x="353242" y="331157"/>
          <a:ext cx="3289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9" name="Equation" r:id="rId8" imgW="3289300" imgH="546100" progId="Equation.DSMT4">
                  <p:embed/>
                </p:oleObj>
              </mc:Choice>
              <mc:Fallback>
                <p:oleObj name="Equation" r:id="rId8" imgW="3289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3242" y="331157"/>
                        <a:ext cx="3289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67667"/>
              </p:ext>
            </p:extLst>
          </p:nvPr>
        </p:nvGraphicFramePr>
        <p:xfrm>
          <a:off x="2137560" y="1184082"/>
          <a:ext cx="4038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0" name="Equation" r:id="rId10" imgW="4038600" imgH="1041400" progId="Equation.DSMT4">
                  <p:embed/>
                </p:oleObj>
              </mc:Choice>
              <mc:Fallback>
                <p:oleObj name="Equation" r:id="rId10" imgW="40386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37560" y="1184082"/>
                        <a:ext cx="40386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5544711" y="771406"/>
            <a:ext cx="2672774" cy="83068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830871" y="771406"/>
            <a:ext cx="866241" cy="63146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88214" y="827451"/>
            <a:ext cx="475443" cy="52561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24153"/>
              </p:ext>
            </p:extLst>
          </p:nvPr>
        </p:nvGraphicFramePr>
        <p:xfrm>
          <a:off x="240650" y="2443407"/>
          <a:ext cx="6578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1" name="Equation" r:id="rId12" imgW="6578600" imgH="711200" progId="Equation.DSMT4">
                  <p:embed/>
                </p:oleObj>
              </mc:Choice>
              <mc:Fallback>
                <p:oleObj name="Equation" r:id="rId12" imgW="65786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0650" y="2443407"/>
                        <a:ext cx="65786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55011"/>
              </p:ext>
            </p:extLst>
          </p:nvPr>
        </p:nvGraphicFramePr>
        <p:xfrm>
          <a:off x="3508750" y="3295724"/>
          <a:ext cx="3302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2" name="Equation" r:id="rId14" imgW="3302000" imgH="711200" progId="Equation.DSMT4">
                  <p:embed/>
                </p:oleObj>
              </mc:Choice>
              <mc:Fallback>
                <p:oleObj name="Equation" r:id="rId14" imgW="33020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08750" y="3295724"/>
                        <a:ext cx="33020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668084"/>
              </p:ext>
            </p:extLst>
          </p:nvPr>
        </p:nvGraphicFramePr>
        <p:xfrm>
          <a:off x="903700" y="4200028"/>
          <a:ext cx="2959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3" name="Equation" r:id="rId16" imgW="2959100" imgH="622300" progId="Equation.DSMT4">
                  <p:embed/>
                </p:oleObj>
              </mc:Choice>
              <mc:Fallback>
                <p:oleObj name="Equation" r:id="rId16" imgW="29591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03700" y="4200028"/>
                        <a:ext cx="29591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57015"/>
              </p:ext>
            </p:extLst>
          </p:nvPr>
        </p:nvGraphicFramePr>
        <p:xfrm>
          <a:off x="4714664" y="4216630"/>
          <a:ext cx="3022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4" name="Equation" r:id="rId18" imgW="3022600" imgH="495300" progId="Equation.DSMT4">
                  <p:embed/>
                </p:oleObj>
              </mc:Choice>
              <mc:Fallback>
                <p:oleObj name="Equation" r:id="rId18" imgW="30226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14664" y="4216630"/>
                        <a:ext cx="30226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5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849324"/>
              </p:ext>
            </p:extLst>
          </p:nvPr>
        </p:nvGraphicFramePr>
        <p:xfrm>
          <a:off x="7029603" y="107864"/>
          <a:ext cx="1549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7" name="Equation" r:id="rId4" imgW="1549400" imgH="546100" progId="Equation.DSMT4">
                  <p:embed/>
                </p:oleObj>
              </mc:Choice>
              <mc:Fallback>
                <p:oleObj name="Equation" r:id="rId4" imgW="15494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29603" y="107864"/>
                        <a:ext cx="15494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347659"/>
              </p:ext>
            </p:extLst>
          </p:nvPr>
        </p:nvGraphicFramePr>
        <p:xfrm>
          <a:off x="4234954" y="107864"/>
          <a:ext cx="2120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8" name="Equation" r:id="rId6" imgW="2120900" imgH="546100" progId="Equation.DSMT4">
                  <p:embed/>
                </p:oleObj>
              </mc:Choice>
              <mc:Fallback>
                <p:oleObj name="Equation" r:id="rId6" imgW="21209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34954" y="107864"/>
                        <a:ext cx="2120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542597"/>
              </p:ext>
            </p:extLst>
          </p:nvPr>
        </p:nvGraphicFramePr>
        <p:xfrm>
          <a:off x="353242" y="107864"/>
          <a:ext cx="3289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9" name="Equation" r:id="rId8" imgW="3289300" imgH="546100" progId="Equation.DSMT4">
                  <p:embed/>
                </p:oleObj>
              </mc:Choice>
              <mc:Fallback>
                <p:oleObj name="Equation" r:id="rId8" imgW="3289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3242" y="107864"/>
                        <a:ext cx="3289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734221"/>
              </p:ext>
            </p:extLst>
          </p:nvPr>
        </p:nvGraphicFramePr>
        <p:xfrm>
          <a:off x="2639775" y="883001"/>
          <a:ext cx="3530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0" name="Equation" r:id="rId10" imgW="3530600" imgH="1041400" progId="Equation.DSMT4">
                  <p:embed/>
                </p:oleObj>
              </mc:Choice>
              <mc:Fallback>
                <p:oleObj name="Equation" r:id="rId10" imgW="35306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39775" y="883001"/>
                        <a:ext cx="35306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5544711" y="548113"/>
            <a:ext cx="2672774" cy="77257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806325" y="548113"/>
            <a:ext cx="890787" cy="55675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23341" y="653964"/>
            <a:ext cx="680639" cy="45090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368785"/>
              </p:ext>
            </p:extLst>
          </p:nvPr>
        </p:nvGraphicFramePr>
        <p:xfrm>
          <a:off x="495300" y="2096119"/>
          <a:ext cx="6070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1" name="Equation" r:id="rId12" imgW="6070600" imgH="711200" progId="Equation.DSMT4">
                  <p:embed/>
                </p:oleObj>
              </mc:Choice>
              <mc:Fallback>
                <p:oleObj name="Equation" r:id="rId12" imgW="60706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5300" y="2096119"/>
                        <a:ext cx="60706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453364"/>
              </p:ext>
            </p:extLst>
          </p:nvPr>
        </p:nvGraphicFramePr>
        <p:xfrm>
          <a:off x="3387325" y="2964444"/>
          <a:ext cx="3162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2" name="Equation" r:id="rId14" imgW="3162300" imgH="711200" progId="Equation.DSMT4">
                  <p:embed/>
                </p:oleObj>
              </mc:Choice>
              <mc:Fallback>
                <p:oleObj name="Equation" r:id="rId14" imgW="31623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87325" y="2964444"/>
                        <a:ext cx="31623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337484"/>
              </p:ext>
            </p:extLst>
          </p:nvPr>
        </p:nvGraphicFramePr>
        <p:xfrm>
          <a:off x="2161964" y="3783557"/>
          <a:ext cx="2552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3" name="Equation" r:id="rId16" imgW="2552700" imgH="1079500" progId="Equation.DSMT4">
                  <p:embed/>
                </p:oleObj>
              </mc:Choice>
              <mc:Fallback>
                <p:oleObj name="Equation" r:id="rId16" imgW="25527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61964" y="3783557"/>
                        <a:ext cx="25527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027902"/>
              </p:ext>
            </p:extLst>
          </p:nvPr>
        </p:nvGraphicFramePr>
        <p:xfrm>
          <a:off x="4806325" y="4017513"/>
          <a:ext cx="1295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" name="Equation" r:id="rId18" imgW="1295400" imgH="546100" progId="Equation.DSMT4">
                  <p:embed/>
                </p:oleObj>
              </mc:Choice>
              <mc:Fallback>
                <p:oleObj name="Equation" r:id="rId18" imgW="12954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06325" y="4017513"/>
                        <a:ext cx="12954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109994"/>
              </p:ext>
            </p:extLst>
          </p:nvPr>
        </p:nvGraphicFramePr>
        <p:xfrm>
          <a:off x="7015200" y="3471413"/>
          <a:ext cx="1689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5" name="Equation" r:id="rId20" imgW="1689100" imgH="546100" progId="Equation.DSMT4">
                  <p:embed/>
                </p:oleObj>
              </mc:Choice>
              <mc:Fallback>
                <p:oleObj name="Equation" r:id="rId20" imgW="16891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15200" y="3471413"/>
                        <a:ext cx="16891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793275"/>
              </p:ext>
            </p:extLst>
          </p:nvPr>
        </p:nvGraphicFramePr>
        <p:xfrm>
          <a:off x="6621100" y="4105723"/>
          <a:ext cx="2095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6" name="Equation" r:id="rId22" imgW="2095500" imgH="546100" progId="Equation.DSMT4">
                  <p:embed/>
                </p:oleObj>
              </mc:Choice>
              <mc:Fallback>
                <p:oleObj name="Equation" r:id="rId22" imgW="20955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621100" y="4105723"/>
                        <a:ext cx="20955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13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20</Words>
  <Application>Microsoft Office PowerPoint</Application>
  <PresentationFormat>On-screen Show (16:9)</PresentationFormat>
  <Paragraphs>6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MS PGothic</vt:lpstr>
      <vt:lpstr>Calibri</vt:lpstr>
      <vt:lpstr>Arial</vt:lpstr>
      <vt:lpstr>Office Theme</vt:lpstr>
      <vt:lpstr>Equation</vt:lpstr>
      <vt:lpstr>Determine for which values of m the function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134</cp:revision>
  <dcterms:created xsi:type="dcterms:W3CDTF">2017-02-10T16:54:47Z</dcterms:created>
  <dcterms:modified xsi:type="dcterms:W3CDTF">2018-04-09T16:21:10Z</dcterms:modified>
</cp:coreProperties>
</file>