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305" r:id="rId3"/>
    <p:sldId id="306" r:id="rId4"/>
    <p:sldId id="307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291260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the initial value problem.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96281"/>
              </p:ext>
            </p:extLst>
          </p:nvPr>
        </p:nvGraphicFramePr>
        <p:xfrm>
          <a:off x="2096911" y="1137003"/>
          <a:ext cx="5308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4" imgW="5308600" imgH="1143000" progId="Equation.DSMT4">
                  <p:embed/>
                </p:oleObj>
              </mc:Choice>
              <mc:Fallback>
                <p:oleObj name="Equation" r:id="rId4" imgW="5308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6911" y="1137003"/>
                        <a:ext cx="53086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2710747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Separating variables: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00048"/>
              </p:ext>
            </p:extLst>
          </p:nvPr>
        </p:nvGraphicFramePr>
        <p:xfrm>
          <a:off x="2395008" y="3483798"/>
          <a:ext cx="4038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6" imgW="4038600" imgH="1155700" progId="Equation.DSMT4">
                  <p:embed/>
                </p:oleObj>
              </mc:Choice>
              <mc:Fallback>
                <p:oleObj name="Equation" r:id="rId6" imgW="40386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5008" y="3483798"/>
                        <a:ext cx="4038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1733" y="56096"/>
            <a:ext cx="5042194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Now we integrate both sides.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2456"/>
              </p:ext>
            </p:extLst>
          </p:nvPr>
        </p:nvGraphicFramePr>
        <p:xfrm>
          <a:off x="2991733" y="768350"/>
          <a:ext cx="4724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3" name="Equation" r:id="rId4" imgW="4724400" imgH="1155700" progId="Equation.DSMT4">
                  <p:embed/>
                </p:oleObj>
              </mc:Choice>
              <mc:Fallback>
                <p:oleObj name="Equation" r:id="rId4" imgW="47244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1733" y="768350"/>
                        <a:ext cx="47244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35325"/>
              </p:ext>
            </p:extLst>
          </p:nvPr>
        </p:nvGraphicFramePr>
        <p:xfrm>
          <a:off x="2088622" y="2051355"/>
          <a:ext cx="146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4" name="Equation" r:id="rId6" imgW="1460500" imgH="990600" progId="Equation.DSMT4">
                  <p:embed/>
                </p:oleObj>
              </mc:Choice>
              <mc:Fallback>
                <p:oleObj name="Equation" r:id="rId6" imgW="1460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622" y="2051355"/>
                        <a:ext cx="1460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74677"/>
              </p:ext>
            </p:extLst>
          </p:nvPr>
        </p:nvGraphicFramePr>
        <p:xfrm>
          <a:off x="4428302" y="2065295"/>
          <a:ext cx="222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5" name="Equation" r:id="rId8" imgW="2222500" imgH="1003300" progId="Equation.DSMT4">
                  <p:embed/>
                </p:oleObj>
              </mc:Choice>
              <mc:Fallback>
                <p:oleObj name="Equation" r:id="rId8" imgW="22225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8302" y="2065295"/>
                        <a:ext cx="2222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918587"/>
              </p:ext>
            </p:extLst>
          </p:nvPr>
        </p:nvGraphicFramePr>
        <p:xfrm>
          <a:off x="4412209" y="3334298"/>
          <a:ext cx="419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6" name="Equation" r:id="rId10" imgW="4191000" imgH="419100" progId="Equation.DSMT4">
                  <p:embed/>
                </p:oleObj>
              </mc:Choice>
              <mc:Fallback>
                <p:oleObj name="Equation" r:id="rId10" imgW="4191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2209" y="3334298"/>
                        <a:ext cx="419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27883"/>
              </p:ext>
            </p:extLst>
          </p:nvPr>
        </p:nvGraphicFramePr>
        <p:xfrm>
          <a:off x="4222750" y="3874790"/>
          <a:ext cx="3365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7" name="Equation" r:id="rId12" imgW="3365500" imgH="1041400" progId="Equation.DSMT4">
                  <p:embed/>
                </p:oleObj>
              </mc:Choice>
              <mc:Fallback>
                <p:oleObj name="Equation" r:id="rId12" imgW="3365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22750" y="3874790"/>
                        <a:ext cx="3365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03305"/>
              </p:ext>
            </p:extLst>
          </p:nvPr>
        </p:nvGraphicFramePr>
        <p:xfrm>
          <a:off x="84663" y="0"/>
          <a:ext cx="2527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name="Equation" r:id="rId14" imgW="2527300" imgH="1346200" progId="Equation.DSMT4">
                  <p:embed/>
                </p:oleObj>
              </mc:Choice>
              <mc:Fallback>
                <p:oleObj name="Equation" r:id="rId14" imgW="25273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663" y="0"/>
                        <a:ext cx="25273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284649"/>
              </p:ext>
            </p:extLst>
          </p:nvPr>
        </p:nvGraphicFramePr>
        <p:xfrm>
          <a:off x="3132333" y="84705"/>
          <a:ext cx="4724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2" name="Equation" r:id="rId4" imgW="4724400" imgH="1155700" progId="Equation.DSMT4">
                  <p:embed/>
                </p:oleObj>
              </mc:Choice>
              <mc:Fallback>
                <p:oleObj name="Equation" r:id="rId4" imgW="47244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2333" y="84705"/>
                        <a:ext cx="47244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21056"/>
              </p:ext>
            </p:extLst>
          </p:nvPr>
        </p:nvGraphicFramePr>
        <p:xfrm>
          <a:off x="2634252" y="2447611"/>
          <a:ext cx="146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3" name="Equation" r:id="rId6" imgW="1460500" imgH="990600" progId="Equation.DSMT4">
                  <p:embed/>
                </p:oleObj>
              </mc:Choice>
              <mc:Fallback>
                <p:oleObj name="Equation" r:id="rId6" imgW="1460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4252" y="2447611"/>
                        <a:ext cx="1460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17698"/>
              </p:ext>
            </p:extLst>
          </p:nvPr>
        </p:nvGraphicFramePr>
        <p:xfrm>
          <a:off x="5022850" y="1397000"/>
          <a:ext cx="3365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4" name="Equation" r:id="rId8" imgW="3365500" imgH="1041400" progId="Equation.DSMT4">
                  <p:embed/>
                </p:oleObj>
              </mc:Choice>
              <mc:Fallback>
                <p:oleObj name="Equation" r:id="rId8" imgW="3365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2850" y="1397000"/>
                        <a:ext cx="3365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71246"/>
              </p:ext>
            </p:extLst>
          </p:nvPr>
        </p:nvGraphicFramePr>
        <p:xfrm>
          <a:off x="4178236" y="2447611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Equation" r:id="rId10" imgW="4025900" imgH="990600" progId="Equation.DSMT4">
                  <p:embed/>
                </p:oleObj>
              </mc:Choice>
              <mc:Fallback>
                <p:oleObj name="Equation" r:id="rId10" imgW="40259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78236" y="2447611"/>
                        <a:ext cx="40259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286181"/>
              </p:ext>
            </p:extLst>
          </p:nvPr>
        </p:nvGraphicFramePr>
        <p:xfrm>
          <a:off x="2742260" y="3438888"/>
          <a:ext cx="5321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6" name="Equation" r:id="rId12" imgW="5321300" imgH="990600" progId="Equation.DSMT4">
                  <p:embed/>
                </p:oleObj>
              </mc:Choice>
              <mc:Fallback>
                <p:oleObj name="Equation" r:id="rId12" imgW="5321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2260" y="3438888"/>
                        <a:ext cx="5321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94844"/>
              </p:ext>
            </p:extLst>
          </p:nvPr>
        </p:nvGraphicFramePr>
        <p:xfrm>
          <a:off x="281277" y="3743688"/>
          <a:ext cx="177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7" name="Equation" r:id="rId14" imgW="1778000" imgH="419100" progId="Equation.DSMT4">
                  <p:embed/>
                </p:oleObj>
              </mc:Choice>
              <mc:Fallback>
                <p:oleObj name="Equation" r:id="rId14" imgW="1778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1277" y="3743688"/>
                        <a:ext cx="1778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84408"/>
              </p:ext>
            </p:extLst>
          </p:nvPr>
        </p:nvGraphicFramePr>
        <p:xfrm>
          <a:off x="84663" y="0"/>
          <a:ext cx="2527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8" name="Equation" r:id="rId16" imgW="2527300" imgH="1346200" progId="Equation.DSMT4">
                  <p:embed/>
                </p:oleObj>
              </mc:Choice>
              <mc:Fallback>
                <p:oleObj name="Equation" r:id="rId16" imgW="25273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663" y="0"/>
                        <a:ext cx="25273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0288"/>
              </p:ext>
            </p:extLst>
          </p:nvPr>
        </p:nvGraphicFramePr>
        <p:xfrm>
          <a:off x="3751498" y="4525146"/>
          <a:ext cx="1739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9" name="Equation" r:id="rId18" imgW="1739900" imgH="342900" progId="Equation.DSMT4">
                  <p:embed/>
                </p:oleObj>
              </mc:Choice>
              <mc:Fallback>
                <p:oleObj name="Equation" r:id="rId18" imgW="1739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51498" y="4525146"/>
                        <a:ext cx="1739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0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16742"/>
              </p:ext>
            </p:extLst>
          </p:nvPr>
        </p:nvGraphicFramePr>
        <p:xfrm>
          <a:off x="1124268" y="1906897"/>
          <a:ext cx="6032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Equation" r:id="rId4" imgW="6032500" imgH="990600" progId="Equation.DSMT4">
                  <p:embed/>
                </p:oleObj>
              </mc:Choice>
              <mc:Fallback>
                <p:oleObj name="Equation" r:id="rId4" imgW="6032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268" y="1906897"/>
                        <a:ext cx="6032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79219"/>
              </p:ext>
            </p:extLst>
          </p:nvPr>
        </p:nvGraphicFramePr>
        <p:xfrm>
          <a:off x="2349500" y="3257550"/>
          <a:ext cx="6235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Equation" r:id="rId6" imgW="6235700" imgH="1079500" progId="Equation.DSMT4">
                  <p:embed/>
                </p:oleObj>
              </mc:Choice>
              <mc:Fallback>
                <p:oleObj name="Equation" r:id="rId6" imgW="62357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9500" y="3257550"/>
                        <a:ext cx="62357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32073"/>
              </p:ext>
            </p:extLst>
          </p:nvPr>
        </p:nvGraphicFramePr>
        <p:xfrm>
          <a:off x="84663" y="0"/>
          <a:ext cx="2527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8" imgW="2527300" imgH="1346200" progId="Equation.DSMT4">
                  <p:embed/>
                </p:oleObj>
              </mc:Choice>
              <mc:Fallback>
                <p:oleObj name="Equation" r:id="rId8" imgW="25273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663" y="0"/>
                        <a:ext cx="25273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7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17680</TotalTime>
  <Words>19</Words>
  <Application>Microsoft Office PowerPoint</Application>
  <PresentationFormat>On-screen Show (16:9)</PresentationFormat>
  <Paragraphs>7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Solve the initial value problem.</vt:lpstr>
      <vt:lpstr>Now we integrate both sides.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207</cp:revision>
  <dcterms:created xsi:type="dcterms:W3CDTF">2017-02-10T16:54:47Z</dcterms:created>
  <dcterms:modified xsi:type="dcterms:W3CDTF">2018-04-09T16:23:47Z</dcterms:modified>
</cp:coreProperties>
</file>