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308" r:id="rId3"/>
    <p:sldId id="305" r:id="rId4"/>
    <p:sldId id="309" r:id="rId5"/>
    <p:sldId id="310" r:id="rId6"/>
    <p:sldId id="311" r:id="rId7"/>
    <p:sldId id="312" r:id="rId8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image" Target="../media/image8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7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291260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Separate the equation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12977"/>
              </p:ext>
            </p:extLst>
          </p:nvPr>
        </p:nvGraphicFramePr>
        <p:xfrm>
          <a:off x="3125788" y="10153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4" imgW="3251200" imgH="990600" progId="Equation.DSMT4">
                  <p:embed/>
                </p:oleObj>
              </mc:Choice>
              <mc:Fallback>
                <p:oleObj name="Equation" r:id="rId4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5788" y="10153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2287432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to derive the solution,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33604"/>
              </p:ext>
            </p:extLst>
          </p:nvPr>
        </p:nvGraphicFramePr>
        <p:xfrm>
          <a:off x="3305904" y="3104765"/>
          <a:ext cx="3873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6" imgW="3873500" imgH="711200" progId="Equation.DSMT4">
                  <p:embed/>
                </p:oleObj>
              </mc:Choice>
              <mc:Fallback>
                <p:oleObj name="Equation" r:id="rId6" imgW="38735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5904" y="3104765"/>
                        <a:ext cx="38735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87" y="1373112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Show that            satisfies the original equation.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39486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5" name="Equation" r:id="rId4" imgW="3251200" imgH="990600" progId="Equation.DSMT4">
                  <p:embed/>
                </p:oleObj>
              </mc:Choice>
              <mc:Fallback>
                <p:oleObj name="Equation" r:id="rId4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52328"/>
              </p:ext>
            </p:extLst>
          </p:nvPr>
        </p:nvGraphicFramePr>
        <p:xfrm>
          <a:off x="2366662" y="153035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6662" y="1530350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84469"/>
              </p:ext>
            </p:extLst>
          </p:nvPr>
        </p:nvGraphicFramePr>
        <p:xfrm>
          <a:off x="2068513" y="2541588"/>
          <a:ext cx="4533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8" imgW="4533900" imgH="1003300" progId="Equation.DSMT4">
                  <p:embed/>
                </p:oleObj>
              </mc:Choice>
              <mc:Fallback>
                <p:oleObj name="Equation" r:id="rId8" imgW="45339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513" y="2541588"/>
                        <a:ext cx="4533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0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0983" y="234837"/>
            <a:ext cx="5042194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Use separation of variables: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57109"/>
              </p:ext>
            </p:extLst>
          </p:nvPr>
        </p:nvGraphicFramePr>
        <p:xfrm>
          <a:off x="2825750" y="1322232"/>
          <a:ext cx="3276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" name="Equation" r:id="rId4" imgW="3276600" imgH="1193800" progId="Equation.DSMT4">
                  <p:embed/>
                </p:oleObj>
              </mc:Choice>
              <mc:Fallback>
                <p:oleObj name="Equation" r:id="rId4" imgW="32766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750" y="1322232"/>
                        <a:ext cx="3276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26561"/>
              </p:ext>
            </p:extLst>
          </p:nvPr>
        </p:nvGraphicFramePr>
        <p:xfrm>
          <a:off x="2480973" y="1322232"/>
          <a:ext cx="3962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4" name="Equation" r:id="rId6" imgW="3962400" imgH="1193800" progId="Equation.DSMT4">
                  <p:embed/>
                </p:oleObj>
              </mc:Choice>
              <mc:Fallback>
                <p:oleObj name="Equation" r:id="rId6" imgW="39624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0973" y="1322232"/>
                        <a:ext cx="3962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99328"/>
              </p:ext>
            </p:extLst>
          </p:nvPr>
        </p:nvGraphicFramePr>
        <p:xfrm>
          <a:off x="2741087" y="2660248"/>
          <a:ext cx="3721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5" name="Equation" r:id="rId8" imgW="3721100" imgH="1028700" progId="Equation.DSMT4">
                  <p:embed/>
                </p:oleObj>
              </mc:Choice>
              <mc:Fallback>
                <p:oleObj name="Equation" r:id="rId8" imgW="37211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1087" y="2660248"/>
                        <a:ext cx="37211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121213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" name="Equation" r:id="rId10" imgW="3251200" imgH="990600" progId="Equation.DSMT4">
                  <p:embed/>
                </p:oleObj>
              </mc:Choice>
              <mc:Fallback>
                <p:oleObj name="Equation" r:id="rId10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76184"/>
              </p:ext>
            </p:extLst>
          </p:nvPr>
        </p:nvGraphicFramePr>
        <p:xfrm>
          <a:off x="4010079" y="3757017"/>
          <a:ext cx="340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Equation" r:id="rId12" imgW="3403600" imgH="1206500" progId="Equation.DSMT4">
                  <p:embed/>
                </p:oleObj>
              </mc:Choice>
              <mc:Fallback>
                <p:oleObj name="Equation" r:id="rId12" imgW="34036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10079" y="3757017"/>
                        <a:ext cx="34036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704" y="1241430"/>
            <a:ext cx="8240889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Show that there is no choice of the constant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 that will make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81089"/>
              </p:ext>
            </p:extLst>
          </p:nvPr>
        </p:nvGraphicFramePr>
        <p:xfrm>
          <a:off x="2947805" y="2397125"/>
          <a:ext cx="340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4" imgW="3403600" imgH="1206500" progId="Equation.DSMT4">
                  <p:embed/>
                </p:oleObj>
              </mc:Choice>
              <mc:Fallback>
                <p:oleObj name="Equation" r:id="rId4" imgW="34036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7805" y="2397125"/>
                        <a:ext cx="34036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57175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6" imgW="3251200" imgH="990600" progId="Equation.DSMT4">
                  <p:embed/>
                </p:oleObj>
              </mc:Choice>
              <mc:Fallback>
                <p:oleObj name="Equation" r:id="rId6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369820"/>
              </p:ext>
            </p:extLst>
          </p:nvPr>
        </p:nvGraphicFramePr>
        <p:xfrm>
          <a:off x="2952334" y="4278313"/>
          <a:ext cx="114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8" imgW="1143000" imgH="419100" progId="Equation.DSMT4">
                  <p:embed/>
                </p:oleObj>
              </mc:Choice>
              <mc:Fallback>
                <p:oleObj name="Equation" r:id="rId8" imgW="1143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2334" y="4278313"/>
                        <a:ext cx="1143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39704" y="3615058"/>
            <a:ext cx="7572816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yield the solution</a:t>
            </a:r>
          </a:p>
        </p:txBody>
      </p:sp>
    </p:spTree>
    <p:extLst>
      <p:ext uri="{BB962C8B-B14F-4D97-AF65-F5344CB8AC3E}">
        <p14:creationId xmlns:p14="http://schemas.microsoft.com/office/powerpoint/2010/main" val="345294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704" y="1241430"/>
            <a:ext cx="8240889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Substitute –1 for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into the equation: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18061"/>
              </p:ext>
            </p:extLst>
          </p:nvPr>
        </p:nvGraphicFramePr>
        <p:xfrm>
          <a:off x="2871198" y="1854200"/>
          <a:ext cx="3556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Equation" r:id="rId4" imgW="3556000" imgH="1206500" progId="Equation.DSMT4">
                  <p:embed/>
                </p:oleObj>
              </mc:Choice>
              <mc:Fallback>
                <p:oleObj name="Equation" r:id="rId4" imgW="35560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1198" y="1854200"/>
                        <a:ext cx="3556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79806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Equation" r:id="rId6" imgW="3251200" imgH="990600" progId="Equation.DSMT4">
                  <p:embed/>
                </p:oleObj>
              </mc:Choice>
              <mc:Fallback>
                <p:oleObj name="Equation" r:id="rId6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15909"/>
              </p:ext>
            </p:extLst>
          </p:nvPr>
        </p:nvGraphicFramePr>
        <p:xfrm>
          <a:off x="4152900" y="327025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Equation" r:id="rId8" imgW="1028700" imgH="419100" progId="Equation.DSMT4">
                  <p:embed/>
                </p:oleObj>
              </mc:Choice>
              <mc:Fallback>
                <p:oleObj name="Equation" r:id="rId8" imgW="1028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2900" y="327025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39704" y="4339397"/>
            <a:ext cx="7572816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EF0000"/>
                </a:solidFill>
                <a:latin typeface="Times New Roman"/>
                <a:cs typeface="Times New Roman"/>
              </a:rPr>
              <a:t>That’s impossible if </a:t>
            </a:r>
            <a:r>
              <a:rPr lang="en-US" sz="3200" i="1" dirty="0">
                <a:solidFill>
                  <a:srgbClr val="E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>
                <a:solidFill>
                  <a:srgbClr val="EF0000"/>
                </a:solidFill>
                <a:latin typeface="Times New Roman"/>
                <a:cs typeface="Times New Roman"/>
              </a:rPr>
              <a:t> is a constant!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07727"/>
              </p:ext>
            </p:extLst>
          </p:nvPr>
        </p:nvGraphicFramePr>
        <p:xfrm>
          <a:off x="1240426" y="3060700"/>
          <a:ext cx="6121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10" imgW="6121400" imgH="1206500" progId="Equation.DSMT4">
                  <p:embed/>
                </p:oleObj>
              </mc:Choice>
              <mc:Fallback>
                <p:oleObj name="Equation" r:id="rId10" imgW="61214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0426" y="3060700"/>
                        <a:ext cx="6121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127" y="1297874"/>
            <a:ext cx="8647907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Divided by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96947"/>
              </p:ext>
            </p:extLst>
          </p:nvPr>
        </p:nvGraphicFramePr>
        <p:xfrm>
          <a:off x="2405713" y="2178306"/>
          <a:ext cx="3962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Equation" r:id="rId4" imgW="3962400" imgH="1193800" progId="Equation.DSMT4">
                  <p:embed/>
                </p:oleObj>
              </mc:Choice>
              <mc:Fallback>
                <p:oleObj name="Equation" r:id="rId4" imgW="39624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5713" y="2178306"/>
                        <a:ext cx="3962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27908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Equation" r:id="rId6" imgW="3251200" imgH="990600" progId="Equation.DSMT4">
                  <p:embed/>
                </p:oleObj>
              </mc:Choice>
              <mc:Fallback>
                <p:oleObj name="Equation" r:id="rId6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49322"/>
              </p:ext>
            </p:extLst>
          </p:nvPr>
        </p:nvGraphicFramePr>
        <p:xfrm>
          <a:off x="2273830" y="1279060"/>
          <a:ext cx="134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8" imgW="1346200" imgH="647700" progId="Equation.DSMT4">
                  <p:embed/>
                </p:oleObj>
              </mc:Choice>
              <mc:Fallback>
                <p:oleObj name="Equation" r:id="rId8" imgW="13462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3830" y="1279060"/>
                        <a:ext cx="134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89127" y="3591203"/>
            <a:ext cx="8647907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Thus, we lost the solution             when we divided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96623"/>
              </p:ext>
            </p:extLst>
          </p:nvPr>
        </p:nvGraphicFramePr>
        <p:xfrm>
          <a:off x="4683125" y="3742091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Equation" r:id="rId10" imgW="1028700" imgH="419100" progId="Equation.DSMT4">
                  <p:embed/>
                </p:oleObj>
              </mc:Choice>
              <mc:Fallback>
                <p:oleObj name="Equation" r:id="rId10" imgW="1028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3125" y="3742091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1016" y="4195139"/>
            <a:ext cx="837874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by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45456"/>
              </p:ext>
            </p:extLst>
          </p:nvPr>
        </p:nvGraphicFramePr>
        <p:xfrm>
          <a:off x="962437" y="4138697"/>
          <a:ext cx="1549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Equation" r:id="rId12" imgW="1549400" imgH="647700" progId="Equation.DSMT4">
                  <p:embed/>
                </p:oleObj>
              </mc:Choice>
              <mc:Fallback>
                <p:oleObj name="Equation" r:id="rId12" imgW="15494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2437" y="4138697"/>
                        <a:ext cx="15494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8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5194" y="1805873"/>
            <a:ext cx="4141758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Separation of variables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60828"/>
              </p:ext>
            </p:extLst>
          </p:nvPr>
        </p:nvGraphicFramePr>
        <p:xfrm>
          <a:off x="54704" y="24703"/>
          <a:ext cx="325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4" imgW="3251200" imgH="990600" progId="Equation.DSMT4">
                  <p:embed/>
                </p:oleObj>
              </mc:Choice>
              <mc:Fallback>
                <p:oleObj name="Equation" r:id="rId4" imgW="3251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04" y="24703"/>
                        <a:ext cx="3251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9717"/>
              </p:ext>
            </p:extLst>
          </p:nvPr>
        </p:nvGraphicFramePr>
        <p:xfrm>
          <a:off x="651657" y="1476317"/>
          <a:ext cx="340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Equation" r:id="rId6" imgW="3403600" imgH="1206500" progId="Equation.DSMT4">
                  <p:embed/>
                </p:oleObj>
              </mc:Choice>
              <mc:Fallback>
                <p:oleObj name="Equation" r:id="rId6" imgW="34036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657" y="1476317"/>
                        <a:ext cx="34036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04733"/>
              </p:ext>
            </p:extLst>
          </p:nvPr>
        </p:nvGraphicFramePr>
        <p:xfrm>
          <a:off x="651657" y="301772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Equation" r:id="rId8" imgW="1028700" imgH="419100" progId="Equation.DSMT4">
                  <p:embed/>
                </p:oleObj>
              </mc:Choice>
              <mc:Fallback>
                <p:oleObj name="Equation" r:id="rId8" imgW="1028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1657" y="3017720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957082" y="2946008"/>
            <a:ext cx="4141758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Lost in the separation of variables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12970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17845</TotalTime>
  <Words>82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MS PGothic</vt:lpstr>
      <vt:lpstr>Calibri</vt:lpstr>
      <vt:lpstr>Arial</vt:lpstr>
      <vt:lpstr>Office Theme</vt:lpstr>
      <vt:lpstr>Equation</vt:lpstr>
      <vt:lpstr>Separate the equation</vt:lpstr>
      <vt:lpstr>Show that            satisfies the original equation.</vt:lpstr>
      <vt:lpstr>Use separation of variables:</vt:lpstr>
      <vt:lpstr>Show that there is no choice of the constant C that will make </vt:lpstr>
      <vt:lpstr>Substitute –1 for y into the equation:</vt:lpstr>
      <vt:lpstr>Divided by</vt:lpstr>
      <vt:lpstr>Separation of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223</cp:revision>
  <dcterms:created xsi:type="dcterms:W3CDTF">2017-02-10T16:54:47Z</dcterms:created>
  <dcterms:modified xsi:type="dcterms:W3CDTF">2018-04-09T16:24:54Z</dcterms:modified>
</cp:coreProperties>
</file>