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317" r:id="rId3"/>
    <p:sldId id="318" r:id="rId4"/>
    <p:sldId id="320" r:id="rId5"/>
    <p:sldId id="321" r:id="rId6"/>
    <p:sldId id="322" r:id="rId7"/>
    <p:sldId id="323" r:id="rId8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00"/>
    <a:srgbClr val="EF7373"/>
    <a:srgbClr val="FEF8E7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image" Target="../media/image4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image" Target="../media/image4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4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8.e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5.e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4.emf"/><Relationship Id="rId5" Type="http://schemas.openxmlformats.org/officeDocument/2006/relationships/image" Target="../media/image4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18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2.emf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6.emf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1.emf"/><Relationship Id="rId5" Type="http://schemas.openxmlformats.org/officeDocument/2006/relationships/image" Target="../media/image4.emf"/><Relationship Id="rId15" Type="http://schemas.openxmlformats.org/officeDocument/2006/relationships/image" Target="../media/image23.e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25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3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2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9.emf"/><Relationship Id="rId5" Type="http://schemas.openxmlformats.org/officeDocument/2006/relationships/image" Target="../media/image4.emf"/><Relationship Id="rId15" Type="http://schemas.openxmlformats.org/officeDocument/2006/relationships/image" Target="../media/image31.e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3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3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99" y="291260"/>
            <a:ext cx="8295303" cy="68711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Consider the initial value problem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716274"/>
              </p:ext>
            </p:extLst>
          </p:nvPr>
        </p:nvGraphicFramePr>
        <p:xfrm>
          <a:off x="2087563" y="1016000"/>
          <a:ext cx="4762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" name="Equation" r:id="rId4" imgW="4762500" imgH="990600" progId="Equation.DSMT4">
                  <p:embed/>
                </p:oleObj>
              </mc:Choice>
              <mc:Fallback>
                <p:oleObj name="Equation" r:id="rId4" imgW="47625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7563" y="1016000"/>
                        <a:ext cx="47625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8287" y="2579049"/>
            <a:ext cx="8295303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576066"/>
              </p:ext>
            </p:extLst>
          </p:nvPr>
        </p:nvGraphicFramePr>
        <p:xfrm>
          <a:off x="2087563" y="3266159"/>
          <a:ext cx="33909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" name="Equation" r:id="rId6" imgW="3390900" imgH="1104900" progId="Equation.DSMT4">
                  <p:embed/>
                </p:oleObj>
              </mc:Choice>
              <mc:Fallback>
                <p:oleObj name="Equation" r:id="rId6" imgW="33909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7563" y="3266159"/>
                        <a:ext cx="33909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529503"/>
              </p:ext>
            </p:extLst>
          </p:nvPr>
        </p:nvGraphicFramePr>
        <p:xfrm>
          <a:off x="2087563" y="56450"/>
          <a:ext cx="4762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8" name="Equation" r:id="rId4" imgW="4762500" imgH="990600" progId="Equation.DSMT4">
                  <p:embed/>
                </p:oleObj>
              </mc:Choice>
              <mc:Fallback>
                <p:oleObj name="Equation" r:id="rId4" imgW="47625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7563" y="56450"/>
                        <a:ext cx="47625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8287" y="934166"/>
            <a:ext cx="8295303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613549"/>
              </p:ext>
            </p:extLst>
          </p:nvPr>
        </p:nvGraphicFramePr>
        <p:xfrm>
          <a:off x="2341563" y="1344228"/>
          <a:ext cx="33909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9" name="Equation" r:id="rId6" imgW="3390900" imgH="1104900" progId="Equation.DSMT4">
                  <p:embed/>
                </p:oleObj>
              </mc:Choice>
              <mc:Fallback>
                <p:oleObj name="Equation" r:id="rId6" imgW="33909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1563" y="1344228"/>
                        <a:ext cx="33909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8286" y="2350618"/>
            <a:ext cx="7354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Strategy:</a:t>
            </a:r>
          </a:p>
          <a:p>
            <a:r>
              <a:rPr lang="en-US" sz="3200" dirty="0">
                <a:latin typeface="Times New Roman"/>
                <a:cs typeface="Times New Roman"/>
              </a:rPr>
              <a:t>Find a general solution on [0, 2];</a:t>
            </a:r>
          </a:p>
          <a:p>
            <a:r>
              <a:rPr lang="en-US" sz="3200" dirty="0">
                <a:latin typeface="Times New Roman"/>
                <a:cs typeface="Times New Roman"/>
              </a:rPr>
              <a:t>Find a general solution on [2, ∞);</a:t>
            </a:r>
          </a:p>
          <a:p>
            <a:r>
              <a:rPr lang="en-US" sz="3200" dirty="0">
                <a:latin typeface="Times New Roman"/>
                <a:cs typeface="Times New Roman"/>
              </a:rPr>
              <a:t>Chose the 2 constants to enforce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(0) = 1 and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(2–) =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(2+). </a:t>
            </a:r>
          </a:p>
        </p:txBody>
      </p:sp>
    </p:spTree>
    <p:extLst>
      <p:ext uri="{BB962C8B-B14F-4D97-AF65-F5344CB8AC3E}">
        <p14:creationId xmlns:p14="http://schemas.microsoft.com/office/powerpoint/2010/main" val="3968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265073"/>
              </p:ext>
            </p:extLst>
          </p:nvPr>
        </p:nvGraphicFramePr>
        <p:xfrm>
          <a:off x="65849" y="65849"/>
          <a:ext cx="2997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5" name="Equation" r:id="rId4" imgW="2997200" imgH="1676400" progId="Equation.DSMT4">
                  <p:embed/>
                </p:oleObj>
              </mc:Choice>
              <mc:Fallback>
                <p:oleObj name="Equation" r:id="rId4" imgW="2997200" imgH="167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49" y="65849"/>
                        <a:ext cx="29972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857037" y="934166"/>
            <a:ext cx="4449705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On the interval 0 ≤ </a:t>
            </a:r>
            <a:r>
              <a:rPr lang="en-US" sz="3200" i="1" dirty="0">
                <a:latin typeface="Times New Roman"/>
                <a:cs typeface="Times New Roman"/>
              </a:rPr>
              <a:t>x</a:t>
            </a:r>
            <a:r>
              <a:rPr lang="en-US" sz="3200" dirty="0">
                <a:latin typeface="Times New Roman"/>
                <a:cs typeface="Times New Roman"/>
              </a:rPr>
              <a:t> ≤ 2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406435"/>
              </p:ext>
            </p:extLst>
          </p:nvPr>
        </p:nvGraphicFramePr>
        <p:xfrm>
          <a:off x="1254125" y="1872671"/>
          <a:ext cx="1663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6" name="Equation" r:id="rId6" imgW="1663700" imgH="990600" progId="Equation.DSMT4">
                  <p:embed/>
                </p:oleObj>
              </mc:Choice>
              <mc:Fallback>
                <p:oleObj name="Equation" r:id="rId6" imgW="16637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4125" y="1872671"/>
                        <a:ext cx="1663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198469"/>
              </p:ext>
            </p:extLst>
          </p:nvPr>
        </p:nvGraphicFramePr>
        <p:xfrm>
          <a:off x="4310063" y="2025071"/>
          <a:ext cx="2578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7" name="Equation" r:id="rId8" imgW="2578100" imgH="685800" progId="Equation.DSMT4">
                  <p:embed/>
                </p:oleObj>
              </mc:Choice>
              <mc:Fallback>
                <p:oleObj name="Equation" r:id="rId8" imgW="25781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10063" y="2025071"/>
                        <a:ext cx="2578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478436"/>
              </p:ext>
            </p:extLst>
          </p:nvPr>
        </p:nvGraphicFramePr>
        <p:xfrm>
          <a:off x="504825" y="3001963"/>
          <a:ext cx="2705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8" name="Equation" r:id="rId10" imgW="2705100" imgH="990600" progId="Equation.DSMT4">
                  <p:embed/>
                </p:oleObj>
              </mc:Choice>
              <mc:Fallback>
                <p:oleObj name="Equation" r:id="rId10" imgW="27051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4825" y="3001963"/>
                        <a:ext cx="27051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886009"/>
              </p:ext>
            </p:extLst>
          </p:nvPr>
        </p:nvGraphicFramePr>
        <p:xfrm>
          <a:off x="3619559" y="3002727"/>
          <a:ext cx="2298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9" name="Equation" r:id="rId12" imgW="2298700" imgH="990600" progId="Equation.DSMT4">
                  <p:embed/>
                </p:oleObj>
              </mc:Choice>
              <mc:Fallback>
                <p:oleObj name="Equation" r:id="rId12" imgW="22987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19559" y="3002727"/>
                        <a:ext cx="22987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787389"/>
              </p:ext>
            </p:extLst>
          </p:nvPr>
        </p:nvGraphicFramePr>
        <p:xfrm>
          <a:off x="6549896" y="3179763"/>
          <a:ext cx="2311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10" name="Equation" r:id="rId14" imgW="2311400" imgH="635000" progId="Equation.DSMT4">
                  <p:embed/>
                </p:oleObj>
              </mc:Choice>
              <mc:Fallback>
                <p:oleObj name="Equation" r:id="rId14" imgW="23114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49896" y="3179763"/>
                        <a:ext cx="2311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549094"/>
              </p:ext>
            </p:extLst>
          </p:nvPr>
        </p:nvGraphicFramePr>
        <p:xfrm>
          <a:off x="1295400" y="4248150"/>
          <a:ext cx="3314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11" name="Equation" r:id="rId16" imgW="3314700" imgH="596900" progId="Equation.DSMT4">
                  <p:embed/>
                </p:oleObj>
              </mc:Choice>
              <mc:Fallback>
                <p:oleObj name="Equation" r:id="rId16" imgW="33147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95400" y="4248150"/>
                        <a:ext cx="33147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543950"/>
              </p:ext>
            </p:extLst>
          </p:nvPr>
        </p:nvGraphicFramePr>
        <p:xfrm>
          <a:off x="4735985" y="4248150"/>
          <a:ext cx="2070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12" name="Equation" r:id="rId18" imgW="2070100" imgH="444500" progId="Equation.DSMT4">
                  <p:embed/>
                </p:oleObj>
              </mc:Choice>
              <mc:Fallback>
                <p:oleObj name="Equation" r:id="rId18" imgW="20701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35985" y="4248150"/>
                        <a:ext cx="2070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950148" y="809038"/>
            <a:ext cx="1759185" cy="558236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0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059489"/>
              </p:ext>
            </p:extLst>
          </p:nvPr>
        </p:nvGraphicFramePr>
        <p:xfrm>
          <a:off x="65849" y="65849"/>
          <a:ext cx="2997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0" name="Equation" r:id="rId4" imgW="2997200" imgH="1676400" progId="Equation.DSMT4">
                  <p:embed/>
                </p:oleObj>
              </mc:Choice>
              <mc:Fallback>
                <p:oleObj name="Equation" r:id="rId4" imgW="2997200" imgH="167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49" y="65849"/>
                        <a:ext cx="29972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857037" y="934166"/>
            <a:ext cx="4449705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On the interval </a:t>
            </a:r>
            <a:r>
              <a:rPr lang="en-US" sz="3200" i="1" dirty="0">
                <a:latin typeface="Times New Roman"/>
                <a:cs typeface="Times New Roman"/>
              </a:rPr>
              <a:t>x</a:t>
            </a:r>
            <a:r>
              <a:rPr lang="en-US" sz="3200" dirty="0">
                <a:latin typeface="Times New Roman"/>
                <a:cs typeface="Times New Roman"/>
              </a:rPr>
              <a:t> &gt; 2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55719"/>
              </p:ext>
            </p:extLst>
          </p:nvPr>
        </p:nvGraphicFramePr>
        <p:xfrm>
          <a:off x="1165225" y="1873250"/>
          <a:ext cx="1841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1" name="Equation" r:id="rId6" imgW="1841500" imgH="990600" progId="Equation.DSMT4">
                  <p:embed/>
                </p:oleObj>
              </mc:Choice>
              <mc:Fallback>
                <p:oleObj name="Equation" r:id="rId6" imgW="18415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5225" y="1873250"/>
                        <a:ext cx="18415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973656"/>
              </p:ext>
            </p:extLst>
          </p:nvPr>
        </p:nvGraphicFramePr>
        <p:xfrm>
          <a:off x="4189413" y="2025650"/>
          <a:ext cx="2819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2" name="Equation" r:id="rId8" imgW="2819400" imgH="685800" progId="Equation.DSMT4">
                  <p:embed/>
                </p:oleObj>
              </mc:Choice>
              <mc:Fallback>
                <p:oleObj name="Equation" r:id="rId8" imgW="28194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89413" y="2025650"/>
                        <a:ext cx="2819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711102"/>
              </p:ext>
            </p:extLst>
          </p:nvPr>
        </p:nvGraphicFramePr>
        <p:xfrm>
          <a:off x="151102" y="2863734"/>
          <a:ext cx="3225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3" name="Equation" r:id="rId10" imgW="3225800" imgH="990600" progId="Equation.DSMT4">
                  <p:embed/>
                </p:oleObj>
              </mc:Choice>
              <mc:Fallback>
                <p:oleObj name="Equation" r:id="rId10" imgW="32258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1102" y="2863734"/>
                        <a:ext cx="32258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861508"/>
              </p:ext>
            </p:extLst>
          </p:nvPr>
        </p:nvGraphicFramePr>
        <p:xfrm>
          <a:off x="3602327" y="2863734"/>
          <a:ext cx="2540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4" name="Equation" r:id="rId12" imgW="2540000" imgH="990600" progId="Equation.DSMT4">
                  <p:embed/>
                </p:oleObj>
              </mc:Choice>
              <mc:Fallback>
                <p:oleObj name="Equation" r:id="rId12" imgW="25400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02327" y="2863734"/>
                        <a:ext cx="25400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901369"/>
              </p:ext>
            </p:extLst>
          </p:nvPr>
        </p:nvGraphicFramePr>
        <p:xfrm>
          <a:off x="6435725" y="3041534"/>
          <a:ext cx="2540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5" name="Equation" r:id="rId14" imgW="2540000" imgH="635000" progId="Equation.DSMT4">
                  <p:embed/>
                </p:oleObj>
              </mc:Choice>
              <mc:Fallback>
                <p:oleObj name="Equation" r:id="rId14" imgW="25400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35725" y="3041534"/>
                        <a:ext cx="2540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209262"/>
              </p:ext>
            </p:extLst>
          </p:nvPr>
        </p:nvGraphicFramePr>
        <p:xfrm>
          <a:off x="806450" y="3887671"/>
          <a:ext cx="4292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6" name="Equation" r:id="rId16" imgW="4292600" imgH="1041400" progId="Equation.DSMT4">
                  <p:embed/>
                </p:oleObj>
              </mc:Choice>
              <mc:Fallback>
                <p:oleObj name="Equation" r:id="rId16" imgW="42926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06450" y="3887671"/>
                        <a:ext cx="42926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538332"/>
              </p:ext>
            </p:extLst>
          </p:nvPr>
        </p:nvGraphicFramePr>
        <p:xfrm>
          <a:off x="5229472" y="3836871"/>
          <a:ext cx="2400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7" name="Equation" r:id="rId18" imgW="2400300" imgH="990600" progId="Equation.DSMT4">
                  <p:embed/>
                </p:oleObj>
              </mc:Choice>
              <mc:Fallback>
                <p:oleObj name="Equation" r:id="rId18" imgW="24003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29472" y="3836871"/>
                        <a:ext cx="24003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950149" y="1298202"/>
            <a:ext cx="1429926" cy="558236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567339"/>
              </p:ext>
            </p:extLst>
          </p:nvPr>
        </p:nvGraphicFramePr>
        <p:xfrm>
          <a:off x="65849" y="65849"/>
          <a:ext cx="2997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38" name="Equation" r:id="rId4" imgW="2997200" imgH="1676400" progId="Equation.DSMT4">
                  <p:embed/>
                </p:oleObj>
              </mc:Choice>
              <mc:Fallback>
                <p:oleObj name="Equation" r:id="rId4" imgW="2997200" imgH="167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49" y="65849"/>
                        <a:ext cx="29972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080972"/>
              </p:ext>
            </p:extLst>
          </p:nvPr>
        </p:nvGraphicFramePr>
        <p:xfrm>
          <a:off x="4538663" y="0"/>
          <a:ext cx="2387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39" name="Equation" r:id="rId6" imgW="2387600" imgH="533400" progId="Equation.DSMT4">
                  <p:embed/>
                </p:oleObj>
              </mc:Choice>
              <mc:Fallback>
                <p:oleObj name="Equation" r:id="rId6" imgW="23876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38663" y="0"/>
                        <a:ext cx="2387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78225"/>
              </p:ext>
            </p:extLst>
          </p:nvPr>
        </p:nvGraphicFramePr>
        <p:xfrm>
          <a:off x="4005263" y="723900"/>
          <a:ext cx="1308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0" name="Equation" r:id="rId8" imgW="1308100" imgH="533400" progId="Equation.DSMT4">
                  <p:embed/>
                </p:oleObj>
              </mc:Choice>
              <mc:Fallback>
                <p:oleObj name="Equation" r:id="rId8" imgW="13081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05263" y="723900"/>
                        <a:ext cx="13081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292305"/>
              </p:ext>
            </p:extLst>
          </p:nvPr>
        </p:nvGraphicFramePr>
        <p:xfrm>
          <a:off x="4005263" y="1334970"/>
          <a:ext cx="2870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1" name="Equation" r:id="rId10" imgW="2870200" imgH="571500" progId="Equation.DSMT4">
                  <p:embed/>
                </p:oleObj>
              </mc:Choice>
              <mc:Fallback>
                <p:oleObj name="Equation" r:id="rId10" imgW="28702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05263" y="1334970"/>
                        <a:ext cx="28702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741607"/>
              </p:ext>
            </p:extLst>
          </p:nvPr>
        </p:nvGraphicFramePr>
        <p:xfrm>
          <a:off x="4628093" y="1968801"/>
          <a:ext cx="2247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2" name="Equation" r:id="rId12" imgW="2247900" imgH="444500" progId="Equation.DSMT4">
                  <p:embed/>
                </p:oleObj>
              </mc:Choice>
              <mc:Fallback>
                <p:oleObj name="Equation" r:id="rId12" imgW="22479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28093" y="1968801"/>
                        <a:ext cx="2247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084969"/>
              </p:ext>
            </p:extLst>
          </p:nvPr>
        </p:nvGraphicFramePr>
        <p:xfrm>
          <a:off x="4628093" y="2589696"/>
          <a:ext cx="1549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3" name="Equation" r:id="rId14" imgW="1549400" imgH="330200" progId="Equation.DSMT4">
                  <p:embed/>
                </p:oleObj>
              </mc:Choice>
              <mc:Fallback>
                <p:oleObj name="Equation" r:id="rId14" imgW="15494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28093" y="2589696"/>
                        <a:ext cx="1549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68341"/>
              </p:ext>
            </p:extLst>
          </p:nvPr>
        </p:nvGraphicFramePr>
        <p:xfrm>
          <a:off x="4538663" y="3143733"/>
          <a:ext cx="901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4" name="Equation" r:id="rId16" imgW="901700" imgH="330200" progId="Equation.DSMT4">
                  <p:embed/>
                </p:oleObj>
              </mc:Choice>
              <mc:Fallback>
                <p:oleObj name="Equation" r:id="rId16" imgW="901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38663" y="3143733"/>
                        <a:ext cx="901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51109"/>
              </p:ext>
            </p:extLst>
          </p:nvPr>
        </p:nvGraphicFramePr>
        <p:xfrm>
          <a:off x="4522788" y="3615221"/>
          <a:ext cx="233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5" name="Equation" r:id="rId18" imgW="2336800" imgH="533400" progId="Equation.DSMT4">
                  <p:embed/>
                </p:oleObj>
              </mc:Choice>
              <mc:Fallback>
                <p:oleObj name="Equation" r:id="rId18" imgW="23368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22788" y="3615221"/>
                        <a:ext cx="2336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265488"/>
              </p:ext>
            </p:extLst>
          </p:nvPr>
        </p:nvGraphicFramePr>
        <p:xfrm>
          <a:off x="1884363" y="4241392"/>
          <a:ext cx="4521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6" name="Equation" r:id="rId20" imgW="4521200" imgH="596900" progId="Equation.DSMT4">
                  <p:embed/>
                </p:oleObj>
              </mc:Choice>
              <mc:Fallback>
                <p:oleObj name="Equation" r:id="rId20" imgW="45212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84363" y="4241392"/>
                        <a:ext cx="45212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950148" y="809038"/>
            <a:ext cx="1759185" cy="558236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2697" y="165664"/>
            <a:ext cx="1117599" cy="558236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579441"/>
              </p:ext>
            </p:extLst>
          </p:nvPr>
        </p:nvGraphicFramePr>
        <p:xfrm>
          <a:off x="65849" y="65849"/>
          <a:ext cx="2997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6" name="Equation" r:id="rId4" imgW="2997200" imgH="1676400" progId="Equation.DSMT4">
                  <p:embed/>
                </p:oleObj>
              </mc:Choice>
              <mc:Fallback>
                <p:oleObj name="Equation" r:id="rId4" imgW="2997200" imgH="167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49" y="65849"/>
                        <a:ext cx="29972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976558"/>
              </p:ext>
            </p:extLst>
          </p:nvPr>
        </p:nvGraphicFramePr>
        <p:xfrm>
          <a:off x="4500563" y="34099"/>
          <a:ext cx="2463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7" name="Equation" r:id="rId6" imgW="2463800" imgH="596900" progId="Equation.DSMT4">
                  <p:embed/>
                </p:oleObj>
              </mc:Choice>
              <mc:Fallback>
                <p:oleObj name="Equation" r:id="rId6" imgW="24638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0563" y="34099"/>
                        <a:ext cx="24638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649716"/>
              </p:ext>
            </p:extLst>
          </p:nvPr>
        </p:nvGraphicFramePr>
        <p:xfrm>
          <a:off x="4500563" y="630999"/>
          <a:ext cx="2730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8" name="Equation" r:id="rId8" imgW="2730500" imgH="990600" progId="Equation.DSMT4">
                  <p:embed/>
                </p:oleObj>
              </mc:Choice>
              <mc:Fallback>
                <p:oleObj name="Equation" r:id="rId8" imgW="27305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00563" y="630999"/>
                        <a:ext cx="27305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182055"/>
              </p:ext>
            </p:extLst>
          </p:nvPr>
        </p:nvGraphicFramePr>
        <p:xfrm>
          <a:off x="2033588" y="1795463"/>
          <a:ext cx="4978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9" name="Equation" r:id="rId10" imgW="4978400" imgH="990600" progId="Equation.DSMT4">
                  <p:embed/>
                </p:oleObj>
              </mc:Choice>
              <mc:Fallback>
                <p:oleObj name="Equation" r:id="rId10" imgW="49784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33588" y="1795463"/>
                        <a:ext cx="4978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803377"/>
              </p:ext>
            </p:extLst>
          </p:nvPr>
        </p:nvGraphicFramePr>
        <p:xfrm>
          <a:off x="167449" y="2796299"/>
          <a:ext cx="2895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0" name="Equation" r:id="rId12" imgW="2895600" imgH="990600" progId="Equation.DSMT4">
                  <p:embed/>
                </p:oleObj>
              </mc:Choice>
              <mc:Fallback>
                <p:oleObj name="Equation" r:id="rId12" imgW="28956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7449" y="2796299"/>
                        <a:ext cx="28956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459264"/>
              </p:ext>
            </p:extLst>
          </p:nvPr>
        </p:nvGraphicFramePr>
        <p:xfrm>
          <a:off x="3556058" y="2796299"/>
          <a:ext cx="2438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1" name="Equation" r:id="rId14" imgW="2438400" imgH="990600" progId="Equation.DSMT4">
                  <p:embed/>
                </p:oleObj>
              </mc:Choice>
              <mc:Fallback>
                <p:oleObj name="Equation" r:id="rId14" imgW="24384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56058" y="2796299"/>
                        <a:ext cx="2438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221501"/>
              </p:ext>
            </p:extLst>
          </p:nvPr>
        </p:nvGraphicFramePr>
        <p:xfrm>
          <a:off x="6562604" y="2796299"/>
          <a:ext cx="2247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2" name="Equation" r:id="rId16" imgW="2247900" imgH="1028700" progId="Equation.DSMT4">
                  <p:embed/>
                </p:oleObj>
              </mc:Choice>
              <mc:Fallback>
                <p:oleObj name="Equation" r:id="rId16" imgW="22479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62604" y="2796299"/>
                        <a:ext cx="22479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987963"/>
              </p:ext>
            </p:extLst>
          </p:nvPr>
        </p:nvGraphicFramePr>
        <p:xfrm>
          <a:off x="2600775" y="3836117"/>
          <a:ext cx="4267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3" name="Equation" r:id="rId18" imgW="4267200" imgH="1104900" progId="Equation.DSMT4">
                  <p:embed/>
                </p:oleObj>
              </mc:Choice>
              <mc:Fallback>
                <p:oleObj name="Equation" r:id="rId18" imgW="42672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600775" y="3836117"/>
                        <a:ext cx="42672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50149" y="1298202"/>
            <a:ext cx="1429926" cy="558236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624461"/>
              </p:ext>
            </p:extLst>
          </p:nvPr>
        </p:nvGraphicFramePr>
        <p:xfrm>
          <a:off x="1302102" y="213725"/>
          <a:ext cx="64262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1" name="Equation" r:id="rId4" imgW="6426200" imgH="1739900" progId="Equation.DSMT4">
                  <p:embed/>
                </p:oleObj>
              </mc:Choice>
              <mc:Fallback>
                <p:oleObj name="Equation" r:id="rId4" imgW="6426200" imgH="173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2102" y="213725"/>
                        <a:ext cx="6426200" cy="17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7-04-25 at 4.13.0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75" y="1909407"/>
            <a:ext cx="4038557" cy="296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26420</TotalTime>
  <Words>72</Words>
  <Application>Microsoft Office PowerPoint</Application>
  <PresentationFormat>On-screen Show (16:9)</PresentationFormat>
  <Paragraphs>16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Times New Roman</vt:lpstr>
      <vt:lpstr>MS PGothic</vt:lpstr>
      <vt:lpstr>Calibri</vt:lpstr>
      <vt:lpstr>Arial</vt:lpstr>
      <vt:lpstr>Office Theme</vt:lpstr>
      <vt:lpstr>Equation</vt:lpstr>
      <vt:lpstr>Consider the initial value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279</cp:revision>
  <dcterms:created xsi:type="dcterms:W3CDTF">2017-02-10T16:54:47Z</dcterms:created>
  <dcterms:modified xsi:type="dcterms:W3CDTF">2018-04-09T16:26:00Z</dcterms:modified>
</cp:coreProperties>
</file>