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62" r:id="rId2"/>
    <p:sldId id="313" r:id="rId3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3C7"/>
    <a:srgbClr val="EF0000"/>
    <a:srgbClr val="FEF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12" autoAdjust="0"/>
  </p:normalViewPr>
  <p:slideViewPr>
    <p:cSldViewPr snapToGrid="0" snapToObjects="1">
      <p:cViewPr varScale="1">
        <p:scale>
          <a:sx n="120" d="100"/>
          <a:sy n="120" d="100"/>
        </p:scale>
        <p:origin x="134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2763-597C-144A-97B7-E429E1110F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067C-F685-5842-80D8-1AE33169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4935537"/>
            <a:ext cx="9144000" cy="214312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" y="4921088"/>
            <a:ext cx="722311" cy="2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3105150" y="4925139"/>
            <a:ext cx="382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2018, 2012, 2008 Pearson Education, Inc.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1100" y="493553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9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9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 userDrawn="1"/>
        </p:nvSpPr>
        <p:spPr bwMode="auto">
          <a:xfrm>
            <a:off x="7378700" y="4910182"/>
            <a:ext cx="121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0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4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Relationship Id="rId1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2.emf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6.emf"/><Relationship Id="rId7" Type="http://schemas.openxmlformats.org/officeDocument/2006/relationships/image" Target="../media/image9.e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23" Type="http://schemas.openxmlformats.org/officeDocument/2006/relationships/image" Target="../media/image17.e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5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e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140" y="504672"/>
            <a:ext cx="7942395" cy="739357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Solve the given initial value problem.</a:t>
            </a:r>
            <a:endParaRPr lang="en-US" sz="3200" dirty="0">
              <a:effectLst/>
              <a:latin typeface="Times New Roman"/>
              <a:cs typeface="Times New Roman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682698"/>
              </p:ext>
            </p:extLst>
          </p:nvPr>
        </p:nvGraphicFramePr>
        <p:xfrm>
          <a:off x="1967554" y="1283123"/>
          <a:ext cx="4089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5" name="Equation" r:id="rId4" imgW="4089400" imgH="444500" progId="Equation.DSMT4">
                  <p:embed/>
                </p:oleObj>
              </mc:Choice>
              <mc:Fallback>
                <p:oleObj name="Equation" r:id="rId4" imgW="40894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67554" y="1283123"/>
                        <a:ext cx="40894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20843"/>
              </p:ext>
            </p:extLst>
          </p:nvPr>
        </p:nvGraphicFramePr>
        <p:xfrm>
          <a:off x="1470025" y="1938338"/>
          <a:ext cx="5854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6" name="Equation" r:id="rId6" imgW="5854700" imgH="508000" progId="Equation.DSMT4">
                  <p:embed/>
                </p:oleObj>
              </mc:Choice>
              <mc:Fallback>
                <p:oleObj name="Equation" r:id="rId6" imgW="58547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0025" y="1938338"/>
                        <a:ext cx="58547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879888"/>
              </p:ext>
            </p:extLst>
          </p:nvPr>
        </p:nvGraphicFramePr>
        <p:xfrm>
          <a:off x="600937" y="2782888"/>
          <a:ext cx="3365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7" name="Equation" r:id="rId8" imgW="3365500" imgH="444500" progId="Equation.DSMT4">
                  <p:embed/>
                </p:oleObj>
              </mc:Choice>
              <mc:Fallback>
                <p:oleObj name="Equation" r:id="rId8" imgW="33655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0937" y="2782888"/>
                        <a:ext cx="3365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709941"/>
              </p:ext>
            </p:extLst>
          </p:nvPr>
        </p:nvGraphicFramePr>
        <p:xfrm>
          <a:off x="4698144" y="2817444"/>
          <a:ext cx="3708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8" name="Equation" r:id="rId10" imgW="3708400" imgH="508000" progId="Equation.DSMT4">
                  <p:embed/>
                </p:oleObj>
              </mc:Choice>
              <mc:Fallback>
                <p:oleObj name="Equation" r:id="rId10" imgW="37084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98144" y="2817444"/>
                        <a:ext cx="3708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334531"/>
              </p:ext>
            </p:extLst>
          </p:nvPr>
        </p:nvGraphicFramePr>
        <p:xfrm>
          <a:off x="5419817" y="3478480"/>
          <a:ext cx="2120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9" name="Equation" r:id="rId12" imgW="2120900" imgH="406400" progId="Equation.DSMT4">
                  <p:embed/>
                </p:oleObj>
              </mc:Choice>
              <mc:Fallback>
                <p:oleObj name="Equation" r:id="rId12" imgW="21209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19817" y="3478480"/>
                        <a:ext cx="21209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516582"/>
              </p:ext>
            </p:extLst>
          </p:nvPr>
        </p:nvGraphicFramePr>
        <p:xfrm>
          <a:off x="2133600" y="4056063"/>
          <a:ext cx="4470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0" name="Equation" r:id="rId14" imgW="4470400" imgH="584200" progId="Equation.DSMT4">
                  <p:embed/>
                </p:oleObj>
              </mc:Choice>
              <mc:Fallback>
                <p:oleObj name="Equation" r:id="rId14" imgW="44704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33600" y="4056063"/>
                        <a:ext cx="44704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1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020540"/>
              </p:ext>
            </p:extLst>
          </p:nvPr>
        </p:nvGraphicFramePr>
        <p:xfrm>
          <a:off x="87035" y="203057"/>
          <a:ext cx="4724401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9" name="Equation" r:id="rId4" imgW="4724400" imgH="927100" progId="Equation.DSMT4">
                  <p:embed/>
                </p:oleObj>
              </mc:Choice>
              <mc:Fallback>
                <p:oleObj name="Equation" r:id="rId4" imgW="4724400" imgH="927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035" y="203057"/>
                        <a:ext cx="4724401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195481"/>
              </p:ext>
            </p:extLst>
          </p:nvPr>
        </p:nvGraphicFramePr>
        <p:xfrm>
          <a:off x="341036" y="1410111"/>
          <a:ext cx="4470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0" name="Equation" r:id="rId6" imgW="4470400" imgH="584200" progId="Equation.DSMT4">
                  <p:embed/>
                </p:oleObj>
              </mc:Choice>
              <mc:Fallback>
                <p:oleObj name="Equation" r:id="rId6" imgW="44704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1036" y="1410111"/>
                        <a:ext cx="44704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031589"/>
              </p:ext>
            </p:extLst>
          </p:nvPr>
        </p:nvGraphicFramePr>
        <p:xfrm>
          <a:off x="4585010" y="77751"/>
          <a:ext cx="4470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1" name="Equation" r:id="rId8" imgW="4470400" imgH="584200" progId="Equation.DSMT4">
                  <p:embed/>
                </p:oleObj>
              </mc:Choice>
              <mc:Fallback>
                <p:oleObj name="Equation" r:id="rId8" imgW="44704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85010" y="77751"/>
                        <a:ext cx="44704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29783"/>
              </p:ext>
            </p:extLst>
          </p:nvPr>
        </p:nvGraphicFramePr>
        <p:xfrm>
          <a:off x="6393848" y="1448211"/>
          <a:ext cx="2235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2" name="Equation" r:id="rId10" imgW="2235200" imgH="546100" progId="Equation.DSMT4">
                  <p:embed/>
                </p:oleObj>
              </mc:Choice>
              <mc:Fallback>
                <p:oleObj name="Equation" r:id="rId10" imgW="22352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93848" y="1448211"/>
                        <a:ext cx="22352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360243"/>
              </p:ext>
            </p:extLst>
          </p:nvPr>
        </p:nvGraphicFramePr>
        <p:xfrm>
          <a:off x="223194" y="2210211"/>
          <a:ext cx="5245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3" name="Equation" r:id="rId12" imgW="5245100" imgH="584200" progId="Equation.DSMT4">
                  <p:embed/>
                </p:oleObj>
              </mc:Choice>
              <mc:Fallback>
                <p:oleObj name="Equation" r:id="rId12" imgW="52451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3194" y="2210211"/>
                        <a:ext cx="52451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69977"/>
              </p:ext>
            </p:extLst>
          </p:nvPr>
        </p:nvGraphicFramePr>
        <p:xfrm>
          <a:off x="5728950" y="2248311"/>
          <a:ext cx="3162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4" name="Equation" r:id="rId14" imgW="3162300" imgH="546100" progId="Equation.DSMT4">
                  <p:embed/>
                </p:oleObj>
              </mc:Choice>
              <mc:Fallback>
                <p:oleObj name="Equation" r:id="rId14" imgW="31623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28950" y="2248311"/>
                        <a:ext cx="31623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578693"/>
              </p:ext>
            </p:extLst>
          </p:nvPr>
        </p:nvGraphicFramePr>
        <p:xfrm>
          <a:off x="130175" y="3010311"/>
          <a:ext cx="5245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5" name="Equation" r:id="rId16" imgW="5245100" imgH="584200" progId="Equation.DSMT4">
                  <p:embed/>
                </p:oleObj>
              </mc:Choice>
              <mc:Fallback>
                <p:oleObj name="Equation" r:id="rId16" imgW="52451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30175" y="3010311"/>
                        <a:ext cx="52451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059895"/>
              </p:ext>
            </p:extLst>
          </p:nvPr>
        </p:nvGraphicFramePr>
        <p:xfrm>
          <a:off x="5797878" y="3048411"/>
          <a:ext cx="3035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6" name="Equation" r:id="rId18" imgW="3035300" imgH="546100" progId="Equation.DSMT4">
                  <p:embed/>
                </p:oleObj>
              </mc:Choice>
              <mc:Fallback>
                <p:oleObj name="Equation" r:id="rId18" imgW="30353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97878" y="3048411"/>
                        <a:ext cx="30353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059017"/>
              </p:ext>
            </p:extLst>
          </p:nvPr>
        </p:nvGraphicFramePr>
        <p:xfrm>
          <a:off x="2527610" y="3678141"/>
          <a:ext cx="4114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7" name="Equation" r:id="rId20" imgW="4114800" imgH="546100" progId="Equation.DSMT4">
                  <p:embed/>
                </p:oleObj>
              </mc:Choice>
              <mc:Fallback>
                <p:oleObj name="Equation" r:id="rId20" imgW="41148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527610" y="3678141"/>
                        <a:ext cx="41148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664277"/>
              </p:ext>
            </p:extLst>
          </p:nvPr>
        </p:nvGraphicFramePr>
        <p:xfrm>
          <a:off x="2775260" y="4327593"/>
          <a:ext cx="3619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8" name="Equation" r:id="rId22" imgW="3619500" imgH="546100" progId="Equation.DSMT4">
                  <p:embed/>
                </p:oleObj>
              </mc:Choice>
              <mc:Fallback>
                <p:oleObj name="Equation" r:id="rId22" imgW="36195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775260" y="4327593"/>
                        <a:ext cx="36195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9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21718</TotalTime>
  <Words>9</Words>
  <Application>Microsoft Office PowerPoint</Application>
  <PresentationFormat>On-screen Show (16:9)</PresentationFormat>
  <Paragraphs>3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Times New Roman</vt:lpstr>
      <vt:lpstr>MS PGothic</vt:lpstr>
      <vt:lpstr>Calibri</vt:lpstr>
      <vt:lpstr>Arial</vt:lpstr>
      <vt:lpstr>Office Theme</vt:lpstr>
      <vt:lpstr>Equation</vt:lpstr>
      <vt:lpstr>Solve the given initial value problem.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 whether the given relation is an implicit solution to the given differential equation. Assume that the relationship does define y implicitly as a function of x and use implicit differentiation.</dc:title>
  <dc:creator>Tom Atwater</dc:creator>
  <cp:lastModifiedBy>Krebs, Jonathan</cp:lastModifiedBy>
  <cp:revision>335</cp:revision>
  <dcterms:created xsi:type="dcterms:W3CDTF">2017-02-10T16:54:47Z</dcterms:created>
  <dcterms:modified xsi:type="dcterms:W3CDTF">2018-04-09T17:02:06Z</dcterms:modified>
</cp:coreProperties>
</file>