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314" r:id="rId3"/>
    <p:sldId id="315" r:id="rId4"/>
    <p:sldId id="316" r:id="rId5"/>
    <p:sldId id="317" r:id="rId6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0.emf"/><Relationship Id="rId7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image" Target="../media/image12.emf"/><Relationship Id="rId6" Type="http://schemas.openxmlformats.org/officeDocument/2006/relationships/image" Target="../media/image16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emf"/><Relationship Id="rId1" Type="http://schemas.openxmlformats.org/officeDocument/2006/relationships/image" Target="../media/image12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12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emf"/><Relationship Id="rId5" Type="http://schemas.openxmlformats.org/officeDocument/2006/relationships/image" Target="../media/image12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2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1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3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7.emf"/><Relationship Id="rId5" Type="http://schemas.openxmlformats.org/officeDocument/2006/relationships/image" Target="../media/image12.e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44" y="11892"/>
            <a:ext cx="7642000" cy="81518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Use the elimination method to find a general solution to the given system.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63282"/>
              </p:ext>
            </p:extLst>
          </p:nvPr>
        </p:nvGraphicFramePr>
        <p:xfrm>
          <a:off x="684763" y="1131287"/>
          <a:ext cx="3352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4" name="Equation" r:id="rId4" imgW="3352800" imgH="1181100" progId="Equation.DSMT4">
                  <p:embed/>
                </p:oleObj>
              </mc:Choice>
              <mc:Fallback>
                <p:oleObj name="Equation" r:id="rId4" imgW="33528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763" y="1131287"/>
                        <a:ext cx="3352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62945"/>
              </p:ext>
            </p:extLst>
          </p:nvPr>
        </p:nvGraphicFramePr>
        <p:xfrm>
          <a:off x="5456299" y="1108479"/>
          <a:ext cx="3009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5" name="Equation" r:id="rId6" imgW="3009900" imgH="571500" progId="Equation.DSMT4">
                  <p:embed/>
                </p:oleObj>
              </mc:Choice>
              <mc:Fallback>
                <p:oleObj name="Equation" r:id="rId6" imgW="30099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6299" y="1108479"/>
                        <a:ext cx="3009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200371"/>
              </p:ext>
            </p:extLst>
          </p:nvPr>
        </p:nvGraphicFramePr>
        <p:xfrm>
          <a:off x="5435600" y="1740304"/>
          <a:ext cx="3200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6" name="Equation" r:id="rId8" imgW="3200400" imgH="571500" progId="Equation.DSMT4">
                  <p:embed/>
                </p:oleObj>
              </mc:Choice>
              <mc:Fallback>
                <p:oleObj name="Equation" r:id="rId8" imgW="3200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5600" y="1740304"/>
                        <a:ext cx="3200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45417"/>
              </p:ext>
            </p:extLst>
          </p:nvPr>
        </p:nvGraphicFramePr>
        <p:xfrm>
          <a:off x="124555" y="2420938"/>
          <a:ext cx="4521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7" name="Equation" r:id="rId10" imgW="4521200" imgH="774700" progId="Equation.DSMT4">
                  <p:embed/>
                </p:oleObj>
              </mc:Choice>
              <mc:Fallback>
                <p:oleObj name="Equation" r:id="rId10" imgW="45212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4555" y="2420938"/>
                        <a:ext cx="45212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48327"/>
              </p:ext>
            </p:extLst>
          </p:nvPr>
        </p:nvGraphicFramePr>
        <p:xfrm>
          <a:off x="4687888" y="2522017"/>
          <a:ext cx="3124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8" name="Equation" r:id="rId12" imgW="3124200" imgH="571500" progId="Equation.DSMT4">
                  <p:embed/>
                </p:oleObj>
              </mc:Choice>
              <mc:Fallback>
                <p:oleObj name="Equation" r:id="rId12" imgW="3124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87888" y="2522017"/>
                        <a:ext cx="3124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29770"/>
              </p:ext>
            </p:extLst>
          </p:nvPr>
        </p:nvGraphicFramePr>
        <p:xfrm>
          <a:off x="4789488" y="3239013"/>
          <a:ext cx="2921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9" name="Equation" r:id="rId14" imgW="2921000" imgH="584200" progId="Equation.DSMT4">
                  <p:embed/>
                </p:oleObj>
              </mc:Choice>
              <mc:Fallback>
                <p:oleObj name="Equation" r:id="rId14" imgW="2921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9488" y="3239013"/>
                        <a:ext cx="2921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09625"/>
              </p:ext>
            </p:extLst>
          </p:nvPr>
        </p:nvGraphicFramePr>
        <p:xfrm>
          <a:off x="7812088" y="3239013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0" name="Equation" r:id="rId16" imgW="927100" imgH="444500" progId="Equation.DSMT4">
                  <p:embed/>
                </p:oleObj>
              </mc:Choice>
              <mc:Fallback>
                <p:oleObj name="Equation" r:id="rId16" imgW="927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12088" y="3239013"/>
                        <a:ext cx="927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656492"/>
              </p:ext>
            </p:extLst>
          </p:nvPr>
        </p:nvGraphicFramePr>
        <p:xfrm>
          <a:off x="495758" y="3509360"/>
          <a:ext cx="3848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1" name="Equation" r:id="rId18" imgW="3848100" imgH="774700" progId="Equation.DSMT4">
                  <p:embed/>
                </p:oleObj>
              </mc:Choice>
              <mc:Fallback>
                <p:oleObj name="Equation" r:id="rId18" imgW="38481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5758" y="3509360"/>
                        <a:ext cx="3848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33346"/>
              </p:ext>
            </p:extLst>
          </p:nvPr>
        </p:nvGraphicFramePr>
        <p:xfrm>
          <a:off x="905888" y="4333386"/>
          <a:ext cx="3416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2" name="Equation" r:id="rId20" imgW="3416300" imgH="571500" progId="Equation.DSMT4">
                  <p:embed/>
                </p:oleObj>
              </mc:Choice>
              <mc:Fallback>
                <p:oleObj name="Equation" r:id="rId20" imgW="34163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05888" y="4333386"/>
                        <a:ext cx="3416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656742"/>
              </p:ext>
            </p:extLst>
          </p:nvPr>
        </p:nvGraphicFramePr>
        <p:xfrm>
          <a:off x="4256733" y="1727604"/>
          <a:ext cx="4826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3" name="Equation" r:id="rId22" imgW="4826000" imgH="584200" progId="Equation.DSMT4">
                  <p:embed/>
                </p:oleObj>
              </mc:Choice>
              <mc:Fallback>
                <p:oleObj name="Equation" r:id="rId22" imgW="4826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56733" y="1727604"/>
                        <a:ext cx="4826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563826"/>
              </p:ext>
            </p:extLst>
          </p:nvPr>
        </p:nvGraphicFramePr>
        <p:xfrm>
          <a:off x="81748" y="67782"/>
          <a:ext cx="2933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2" name="Equation" r:id="rId4" imgW="2933700" imgH="1028700" progId="Equation.DSMT4">
                  <p:embed/>
                </p:oleObj>
              </mc:Choice>
              <mc:Fallback>
                <p:oleObj name="Equation" r:id="rId4" imgW="2933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748" y="67782"/>
                        <a:ext cx="2933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561453"/>
              </p:ext>
            </p:extLst>
          </p:nvPr>
        </p:nvGraphicFramePr>
        <p:xfrm>
          <a:off x="3268826" y="2182255"/>
          <a:ext cx="223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3" name="Equation" r:id="rId6" imgW="2235200" imgH="571500" progId="Equation.DSMT4">
                  <p:embed/>
                </p:oleObj>
              </mc:Choice>
              <mc:Fallback>
                <p:oleObj name="Equation" r:id="rId6" imgW="2235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8826" y="2182255"/>
                        <a:ext cx="2235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00913"/>
              </p:ext>
            </p:extLst>
          </p:nvPr>
        </p:nvGraphicFramePr>
        <p:xfrm>
          <a:off x="2452387" y="1267673"/>
          <a:ext cx="3416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4" name="Equation" r:id="rId8" imgW="3416300" imgH="571500" progId="Equation.DSMT4">
                  <p:embed/>
                </p:oleObj>
              </mc:Choice>
              <mc:Fallback>
                <p:oleObj name="Equation" r:id="rId8" imgW="34163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2387" y="1267673"/>
                        <a:ext cx="3416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98100"/>
              </p:ext>
            </p:extLst>
          </p:nvPr>
        </p:nvGraphicFramePr>
        <p:xfrm>
          <a:off x="1886351" y="3078234"/>
          <a:ext cx="270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5" name="Equation" r:id="rId10" imgW="2705100" imgH="482600" progId="Equation.DSMT4">
                  <p:embed/>
                </p:oleObj>
              </mc:Choice>
              <mc:Fallback>
                <p:oleObj name="Equation" r:id="rId10" imgW="27051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86351" y="3078234"/>
                        <a:ext cx="2705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216328"/>
              </p:ext>
            </p:extLst>
          </p:nvPr>
        </p:nvGraphicFramePr>
        <p:xfrm>
          <a:off x="4697779" y="3154434"/>
          <a:ext cx="1739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6" name="Equation" r:id="rId12" imgW="1739900" imgH="406400" progId="Equation.DSMT4">
                  <p:embed/>
                </p:oleObj>
              </mc:Choice>
              <mc:Fallback>
                <p:oleObj name="Equation" r:id="rId12" imgW="17399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97779" y="3154434"/>
                        <a:ext cx="1739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881827"/>
              </p:ext>
            </p:extLst>
          </p:nvPr>
        </p:nvGraphicFramePr>
        <p:xfrm>
          <a:off x="1886351" y="4055321"/>
          <a:ext cx="4965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7" name="Equation" r:id="rId14" imgW="4965700" imgH="584200" progId="Equation.DSMT4">
                  <p:embed/>
                </p:oleObj>
              </mc:Choice>
              <mc:Fallback>
                <p:oleObj name="Equation" r:id="rId14" imgW="49657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86351" y="4055321"/>
                        <a:ext cx="4965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2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494300"/>
              </p:ext>
            </p:extLst>
          </p:nvPr>
        </p:nvGraphicFramePr>
        <p:xfrm>
          <a:off x="81748" y="67782"/>
          <a:ext cx="2933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7" name="Equation" r:id="rId4" imgW="2933700" imgH="1028700" progId="Equation.DSMT4">
                  <p:embed/>
                </p:oleObj>
              </mc:Choice>
              <mc:Fallback>
                <p:oleObj name="Equation" r:id="rId4" imgW="2933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748" y="67782"/>
                        <a:ext cx="2933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668347"/>
              </p:ext>
            </p:extLst>
          </p:nvPr>
        </p:nvGraphicFramePr>
        <p:xfrm>
          <a:off x="3408363" y="1995559"/>
          <a:ext cx="1955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8" name="Equation" r:id="rId6" imgW="1955800" imgH="635000" progId="Equation.DSMT4">
                  <p:embed/>
                </p:oleObj>
              </mc:Choice>
              <mc:Fallback>
                <p:oleObj name="Equation" r:id="rId6" imgW="19558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8363" y="1995559"/>
                        <a:ext cx="1955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96931"/>
              </p:ext>
            </p:extLst>
          </p:nvPr>
        </p:nvGraphicFramePr>
        <p:xfrm>
          <a:off x="2452387" y="1267673"/>
          <a:ext cx="3416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9" name="Equation" r:id="rId8" imgW="3416300" imgH="571500" progId="Equation.DSMT4">
                  <p:embed/>
                </p:oleObj>
              </mc:Choice>
              <mc:Fallback>
                <p:oleObj name="Equation" r:id="rId8" imgW="34163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2387" y="1267673"/>
                        <a:ext cx="3416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04294"/>
              </p:ext>
            </p:extLst>
          </p:nvPr>
        </p:nvGraphicFramePr>
        <p:xfrm>
          <a:off x="1030288" y="2881313"/>
          <a:ext cx="284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0" name="Equation" r:id="rId10" imgW="2844800" imgH="546100" progId="Equation.DSMT4">
                  <p:embed/>
                </p:oleObj>
              </mc:Choice>
              <mc:Fallback>
                <p:oleObj name="Equation" r:id="rId10" imgW="28448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0288" y="2881313"/>
                        <a:ext cx="2844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596347"/>
              </p:ext>
            </p:extLst>
          </p:nvPr>
        </p:nvGraphicFramePr>
        <p:xfrm>
          <a:off x="3954463" y="2913063"/>
          <a:ext cx="1409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1" name="Equation" r:id="rId12" imgW="1409700" imgH="444500" progId="Equation.DSMT4">
                  <p:embed/>
                </p:oleObj>
              </mc:Choice>
              <mc:Fallback>
                <p:oleObj name="Equation" r:id="rId12" imgW="1409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4463" y="2913063"/>
                        <a:ext cx="1409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296410"/>
              </p:ext>
            </p:extLst>
          </p:nvPr>
        </p:nvGraphicFramePr>
        <p:xfrm>
          <a:off x="3743878" y="67782"/>
          <a:ext cx="4965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2" name="Equation" r:id="rId14" imgW="4965700" imgH="584200" progId="Equation.DSMT4">
                  <p:embed/>
                </p:oleObj>
              </mc:Choice>
              <mc:Fallback>
                <p:oleObj name="Equation" r:id="rId14" imgW="49657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43878" y="67782"/>
                        <a:ext cx="4965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979651"/>
              </p:ext>
            </p:extLst>
          </p:nvPr>
        </p:nvGraphicFramePr>
        <p:xfrm>
          <a:off x="5464103" y="2921702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3" name="Equation" r:id="rId16" imgW="927100" imgH="444500" progId="Equation.DSMT4">
                  <p:embed/>
                </p:oleObj>
              </mc:Choice>
              <mc:Fallback>
                <p:oleObj name="Equation" r:id="rId16" imgW="927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64103" y="2921702"/>
                        <a:ext cx="927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52989"/>
              </p:ext>
            </p:extLst>
          </p:nvPr>
        </p:nvGraphicFramePr>
        <p:xfrm>
          <a:off x="6859588" y="2700670"/>
          <a:ext cx="1155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4" name="Equation" r:id="rId18" imgW="1155700" imgH="990600" progId="Equation.DSMT4">
                  <p:embed/>
                </p:oleObj>
              </mc:Choice>
              <mc:Fallback>
                <p:oleObj name="Equation" r:id="rId18" imgW="11557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59588" y="2700670"/>
                        <a:ext cx="1155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18867"/>
              </p:ext>
            </p:extLst>
          </p:nvPr>
        </p:nvGraphicFramePr>
        <p:xfrm>
          <a:off x="2807987" y="3819531"/>
          <a:ext cx="3060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5" name="Equation" r:id="rId20" imgW="3060700" imgH="1028700" progId="Equation.DSMT4">
                  <p:embed/>
                </p:oleObj>
              </mc:Choice>
              <mc:Fallback>
                <p:oleObj name="Equation" r:id="rId20" imgW="3060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07987" y="3819531"/>
                        <a:ext cx="3060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0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099038"/>
              </p:ext>
            </p:extLst>
          </p:nvPr>
        </p:nvGraphicFramePr>
        <p:xfrm>
          <a:off x="81748" y="67782"/>
          <a:ext cx="2933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4" name="Equation" r:id="rId4" imgW="2933700" imgH="1028700" progId="Equation.DSMT4">
                  <p:embed/>
                </p:oleObj>
              </mc:Choice>
              <mc:Fallback>
                <p:oleObj name="Equation" r:id="rId4" imgW="2933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748" y="67782"/>
                        <a:ext cx="2933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66519"/>
              </p:ext>
            </p:extLst>
          </p:nvPr>
        </p:nvGraphicFramePr>
        <p:xfrm>
          <a:off x="3743878" y="67782"/>
          <a:ext cx="4965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5" name="Equation" r:id="rId6" imgW="4965700" imgH="584200" progId="Equation.DSMT4">
                  <p:embed/>
                </p:oleObj>
              </mc:Choice>
              <mc:Fallback>
                <p:oleObj name="Equation" r:id="rId6" imgW="49657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3878" y="67782"/>
                        <a:ext cx="4965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302799"/>
              </p:ext>
            </p:extLst>
          </p:nvPr>
        </p:nvGraphicFramePr>
        <p:xfrm>
          <a:off x="3743878" y="890878"/>
          <a:ext cx="3060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6" name="Equation" r:id="rId8" imgW="3060700" imgH="1028700" progId="Equation.DSMT4">
                  <p:embed/>
                </p:oleObj>
              </mc:Choice>
              <mc:Fallback>
                <p:oleObj name="Equation" r:id="rId8" imgW="3060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3878" y="890878"/>
                        <a:ext cx="3060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87432"/>
              </p:ext>
            </p:extLst>
          </p:nvPr>
        </p:nvGraphicFramePr>
        <p:xfrm>
          <a:off x="263680" y="2580354"/>
          <a:ext cx="3136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7" name="Equation" r:id="rId10" imgW="3136900" imgH="596900" progId="Equation.DSMT4">
                  <p:embed/>
                </p:oleObj>
              </mc:Choice>
              <mc:Fallback>
                <p:oleObj name="Equation" r:id="rId10" imgW="31369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3680" y="2580354"/>
                        <a:ext cx="31369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41411"/>
              </p:ext>
            </p:extLst>
          </p:nvPr>
        </p:nvGraphicFramePr>
        <p:xfrm>
          <a:off x="3520831" y="2278063"/>
          <a:ext cx="5080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8" name="Equation" r:id="rId12" imgW="5080000" imgH="1028700" progId="Equation.DSMT4">
                  <p:embed/>
                </p:oleObj>
              </mc:Choice>
              <mc:Fallback>
                <p:oleObj name="Equation" r:id="rId12" imgW="50800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20831" y="2278063"/>
                        <a:ext cx="5080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1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53844"/>
              </p:ext>
            </p:extLst>
          </p:nvPr>
        </p:nvGraphicFramePr>
        <p:xfrm>
          <a:off x="81748" y="67782"/>
          <a:ext cx="2933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0" name="Equation" r:id="rId4" imgW="2933700" imgH="1028700" progId="Equation.DSMT4">
                  <p:embed/>
                </p:oleObj>
              </mc:Choice>
              <mc:Fallback>
                <p:oleObj name="Equation" r:id="rId4" imgW="2933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748" y="67782"/>
                        <a:ext cx="2933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03223"/>
              </p:ext>
            </p:extLst>
          </p:nvPr>
        </p:nvGraphicFramePr>
        <p:xfrm>
          <a:off x="817212" y="1231600"/>
          <a:ext cx="3759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1" name="Equation" r:id="rId6" imgW="3759200" imgH="546100" progId="Equation.DSMT4">
                  <p:embed/>
                </p:oleObj>
              </mc:Choice>
              <mc:Fallback>
                <p:oleObj name="Equation" r:id="rId6" imgW="3759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7212" y="1231600"/>
                        <a:ext cx="3759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762968"/>
              </p:ext>
            </p:extLst>
          </p:nvPr>
        </p:nvGraphicFramePr>
        <p:xfrm>
          <a:off x="3235111" y="67782"/>
          <a:ext cx="5842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2" name="Equation" r:id="rId8" imgW="5842000" imgH="1028700" progId="Equation.DSMT4">
                  <p:embed/>
                </p:oleObj>
              </mc:Choice>
              <mc:Fallback>
                <p:oleObj name="Equation" r:id="rId8" imgW="58420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111" y="67782"/>
                        <a:ext cx="5842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536286"/>
              </p:ext>
            </p:extLst>
          </p:nvPr>
        </p:nvGraphicFramePr>
        <p:xfrm>
          <a:off x="1494493" y="1903559"/>
          <a:ext cx="5854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3" name="Equation" r:id="rId10" imgW="5854700" imgH="1028700" progId="Equation.DSMT4">
                  <p:embed/>
                </p:oleObj>
              </mc:Choice>
              <mc:Fallback>
                <p:oleObj name="Equation" r:id="rId10" imgW="5854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94493" y="1903559"/>
                        <a:ext cx="5854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984"/>
              </p:ext>
            </p:extLst>
          </p:nvPr>
        </p:nvGraphicFramePr>
        <p:xfrm>
          <a:off x="4236381" y="2932259"/>
          <a:ext cx="4737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4" name="Equation" r:id="rId12" imgW="4737100" imgH="1143000" progId="Equation.DSMT4">
                  <p:embed/>
                </p:oleObj>
              </mc:Choice>
              <mc:Fallback>
                <p:oleObj name="Equation" r:id="rId12" imgW="47371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36381" y="2932259"/>
                        <a:ext cx="47371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20889"/>
              </p:ext>
            </p:extLst>
          </p:nvPr>
        </p:nvGraphicFramePr>
        <p:xfrm>
          <a:off x="716200" y="3865115"/>
          <a:ext cx="5918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5" name="Equation" r:id="rId14" imgW="5918200" imgH="1028700" progId="Equation.DSMT4">
                  <p:embed/>
                </p:oleObj>
              </mc:Choice>
              <mc:Fallback>
                <p:oleObj name="Equation" r:id="rId14" imgW="59182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6200" y="3865115"/>
                        <a:ext cx="59182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1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29055</TotalTime>
  <Words>19</Words>
  <Application>Microsoft Office PowerPoint</Application>
  <PresentationFormat>On-screen Show (16:9)</PresentationFormat>
  <Paragraphs>6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MS PGothic</vt:lpstr>
      <vt:lpstr>Calibri</vt:lpstr>
      <vt:lpstr>Arial</vt:lpstr>
      <vt:lpstr>Office Theme</vt:lpstr>
      <vt:lpstr>Equation</vt:lpstr>
      <vt:lpstr>Use the elimination method to find a general solution to the given system.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330</cp:revision>
  <dcterms:created xsi:type="dcterms:W3CDTF">2017-02-10T16:54:47Z</dcterms:created>
  <dcterms:modified xsi:type="dcterms:W3CDTF">2018-04-09T17:03:33Z</dcterms:modified>
</cp:coreProperties>
</file>