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"/>
  </p:notesMasterIdLst>
  <p:sldIdLst>
    <p:sldId id="262" r:id="rId2"/>
    <p:sldId id="275" r:id="rId3"/>
    <p:sldId id="276" r:id="rId4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3C7"/>
    <a:srgbClr val="EF0000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microsoft.com/office/2015/10/relationships/revisionInfo" Target="revisionInfo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0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3.emf"/><Relationship Id="rId18" Type="http://schemas.openxmlformats.org/officeDocument/2006/relationships/oleObject" Target="../embeddings/oleObject1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e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2.emf"/><Relationship Id="rId5" Type="http://schemas.openxmlformats.org/officeDocument/2006/relationships/image" Target="../media/image3.emf"/><Relationship Id="rId15" Type="http://schemas.openxmlformats.org/officeDocument/2006/relationships/image" Target="../media/image14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919" y="470247"/>
            <a:ext cx="8803681" cy="791056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Determine the Laplace Transform of the function: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68141"/>
              </p:ext>
            </p:extLst>
          </p:nvPr>
        </p:nvGraphicFramePr>
        <p:xfrm>
          <a:off x="2740025" y="1357538"/>
          <a:ext cx="3695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1" name="Equation" r:id="rId4" imgW="3695700" imgH="1143000" progId="Equation.DSMT4">
                  <p:embed/>
                </p:oleObj>
              </mc:Choice>
              <mc:Fallback>
                <p:oleObj name="Equation" r:id="rId4" imgW="36957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0025" y="1357538"/>
                        <a:ext cx="36957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1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2030" y="211077"/>
            <a:ext cx="3672570" cy="791056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For all positive </a:t>
            </a:r>
            <a:r>
              <a:rPr lang="en-US" sz="3200" i="1" dirty="0">
                <a:latin typeface="Times New Roman"/>
                <a:cs typeface="Times New Roman"/>
              </a:rPr>
              <a:t>s</a:t>
            </a:r>
            <a:r>
              <a:rPr lang="en-US" sz="3200" dirty="0">
                <a:latin typeface="Times New Roman"/>
                <a:cs typeface="Times New Roman"/>
              </a:rPr>
              <a:t> ≠ 2.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575055"/>
              </p:ext>
            </p:extLst>
          </p:nvPr>
        </p:nvGraphicFramePr>
        <p:xfrm>
          <a:off x="78025" y="70588"/>
          <a:ext cx="3352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7" name="Equation" r:id="rId4" imgW="3352800" imgH="1003300" progId="Equation.DSMT4">
                  <p:embed/>
                </p:oleObj>
              </mc:Choice>
              <mc:Fallback>
                <p:oleObj name="Equation" r:id="rId4" imgW="33528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025" y="70588"/>
                        <a:ext cx="33528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220632"/>
              </p:ext>
            </p:extLst>
          </p:nvPr>
        </p:nvGraphicFramePr>
        <p:xfrm>
          <a:off x="241300" y="1155846"/>
          <a:ext cx="41783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8" name="Equation" r:id="rId6" imgW="4178300" imgH="1181100" progId="Equation.DSMT4">
                  <p:embed/>
                </p:oleObj>
              </mc:Choice>
              <mc:Fallback>
                <p:oleObj name="Equation" r:id="rId6" imgW="41783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1300" y="1155846"/>
                        <a:ext cx="41783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90919" y="2323916"/>
            <a:ext cx="3817883" cy="632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250584"/>
              </p:ext>
            </p:extLst>
          </p:nvPr>
        </p:nvGraphicFramePr>
        <p:xfrm>
          <a:off x="4559300" y="1155846"/>
          <a:ext cx="3708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9" name="Equation" r:id="rId8" imgW="3708400" imgH="1181100" progId="Equation.DSMT4">
                  <p:embed/>
                </p:oleObj>
              </mc:Choice>
              <mc:Fallback>
                <p:oleObj name="Equation" r:id="rId8" imgW="37084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59300" y="1155846"/>
                        <a:ext cx="37084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801629"/>
              </p:ext>
            </p:extLst>
          </p:nvPr>
        </p:nvGraphicFramePr>
        <p:xfrm>
          <a:off x="596046" y="2339748"/>
          <a:ext cx="11049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0" name="Equation" r:id="rId10" imgW="1104900" imgH="1231900" progId="Equation.DSMT4">
                  <p:embed/>
                </p:oleObj>
              </mc:Choice>
              <mc:Fallback>
                <p:oleObj name="Equation" r:id="rId10" imgW="1104900" imgH="123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6046" y="2339748"/>
                        <a:ext cx="11049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635936"/>
              </p:ext>
            </p:extLst>
          </p:nvPr>
        </p:nvGraphicFramePr>
        <p:xfrm>
          <a:off x="1924050" y="2466748"/>
          <a:ext cx="1892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1" name="Equation" r:id="rId12" imgW="1892300" imgH="1028700" progId="Equation.DSMT4">
                  <p:embed/>
                </p:oleObj>
              </mc:Choice>
              <mc:Fallback>
                <p:oleObj name="Equation" r:id="rId12" imgW="18923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24050" y="2466748"/>
                        <a:ext cx="18923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166499"/>
              </p:ext>
            </p:extLst>
          </p:nvPr>
        </p:nvGraphicFramePr>
        <p:xfrm>
          <a:off x="4762500" y="2365148"/>
          <a:ext cx="18542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2" name="Equation" r:id="rId14" imgW="1854200" imgH="1231900" progId="Equation.DSMT4">
                  <p:embed/>
                </p:oleObj>
              </mc:Choice>
              <mc:Fallback>
                <p:oleObj name="Equation" r:id="rId14" imgW="1854200" imgH="123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62500" y="2365148"/>
                        <a:ext cx="18542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030958"/>
              </p:ext>
            </p:extLst>
          </p:nvPr>
        </p:nvGraphicFramePr>
        <p:xfrm>
          <a:off x="6752586" y="2492148"/>
          <a:ext cx="9906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3" name="Equation" r:id="rId16" imgW="990600" imgH="1028700" progId="Equation.DSMT4">
                  <p:embed/>
                </p:oleObj>
              </mc:Choice>
              <mc:Fallback>
                <p:oleObj name="Equation" r:id="rId16" imgW="9906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752586" y="2492148"/>
                        <a:ext cx="9906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008083"/>
              </p:ext>
            </p:extLst>
          </p:nvPr>
        </p:nvGraphicFramePr>
        <p:xfrm>
          <a:off x="842150" y="3720504"/>
          <a:ext cx="41783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4" name="Equation" r:id="rId18" imgW="4178300" imgH="1181100" progId="Equation.DSMT4">
                  <p:embed/>
                </p:oleObj>
              </mc:Choice>
              <mc:Fallback>
                <p:oleObj name="Equation" r:id="rId18" imgW="41783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42150" y="3720504"/>
                        <a:ext cx="41783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382878"/>
              </p:ext>
            </p:extLst>
          </p:nvPr>
        </p:nvGraphicFramePr>
        <p:xfrm>
          <a:off x="5089128" y="3749901"/>
          <a:ext cx="2882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5" name="Equation" r:id="rId20" imgW="2882900" imgH="1028700" progId="Equation.DSMT4">
                  <p:embed/>
                </p:oleObj>
              </mc:Choice>
              <mc:Fallback>
                <p:oleObj name="Equation" r:id="rId20" imgW="28829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89128" y="3749901"/>
                        <a:ext cx="28829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36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2030" y="211077"/>
            <a:ext cx="3672570" cy="791056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For </a:t>
            </a:r>
            <a:r>
              <a:rPr lang="en-US" sz="3200" i="1" dirty="0">
                <a:latin typeface="Times New Roman"/>
                <a:cs typeface="Times New Roman"/>
              </a:rPr>
              <a:t>s</a:t>
            </a:r>
            <a:r>
              <a:rPr lang="en-US" sz="3200" dirty="0">
                <a:latin typeface="Times New Roman"/>
                <a:cs typeface="Times New Roman"/>
              </a:rPr>
              <a:t> = 2.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791872"/>
              </p:ext>
            </p:extLst>
          </p:nvPr>
        </p:nvGraphicFramePr>
        <p:xfrm>
          <a:off x="78025" y="70588"/>
          <a:ext cx="3352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0" name="Equation" r:id="rId4" imgW="3352800" imgH="1003300" progId="Equation.DSMT4">
                  <p:embed/>
                </p:oleObj>
              </mc:Choice>
              <mc:Fallback>
                <p:oleObj name="Equation" r:id="rId4" imgW="33528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025" y="70588"/>
                        <a:ext cx="33528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377039"/>
              </p:ext>
            </p:extLst>
          </p:nvPr>
        </p:nvGraphicFramePr>
        <p:xfrm>
          <a:off x="241300" y="1155846"/>
          <a:ext cx="41783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1" name="Equation" r:id="rId6" imgW="4178300" imgH="1181100" progId="Equation.DSMT4">
                  <p:embed/>
                </p:oleObj>
              </mc:Choice>
              <mc:Fallback>
                <p:oleObj name="Equation" r:id="rId6" imgW="41783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1300" y="1155846"/>
                        <a:ext cx="41783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90919" y="2323916"/>
            <a:ext cx="3817883" cy="632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920901"/>
              </p:ext>
            </p:extLst>
          </p:nvPr>
        </p:nvGraphicFramePr>
        <p:xfrm>
          <a:off x="4559300" y="1155846"/>
          <a:ext cx="3708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2" name="Equation" r:id="rId8" imgW="3708400" imgH="1181100" progId="Equation.DSMT4">
                  <p:embed/>
                </p:oleObj>
              </mc:Choice>
              <mc:Fallback>
                <p:oleObj name="Equation" r:id="rId8" imgW="37084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59300" y="1155846"/>
                        <a:ext cx="37084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008725"/>
              </p:ext>
            </p:extLst>
          </p:nvPr>
        </p:nvGraphicFramePr>
        <p:xfrm>
          <a:off x="4550597" y="2438400"/>
          <a:ext cx="952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3" name="Equation" r:id="rId10" imgW="952500" imgH="1181100" progId="Equation.DSMT4">
                  <p:embed/>
                </p:oleObj>
              </mc:Choice>
              <mc:Fallback>
                <p:oleObj name="Equation" r:id="rId10" imgW="9525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50597" y="2438400"/>
                        <a:ext cx="9525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87798"/>
              </p:ext>
            </p:extLst>
          </p:nvPr>
        </p:nvGraphicFramePr>
        <p:xfrm>
          <a:off x="5627013" y="2463800"/>
          <a:ext cx="15113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4" name="Equation" r:id="rId12" imgW="1511300" imgH="1181100" progId="Equation.DSMT4">
                  <p:embed/>
                </p:oleObj>
              </mc:Choice>
              <mc:Fallback>
                <p:oleObj name="Equation" r:id="rId12" imgW="15113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27013" y="2463800"/>
                        <a:ext cx="15113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070565"/>
              </p:ext>
            </p:extLst>
          </p:nvPr>
        </p:nvGraphicFramePr>
        <p:xfrm>
          <a:off x="4550597" y="4099988"/>
          <a:ext cx="520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5" name="Equation" r:id="rId14" imgW="520700" imgH="330200" progId="Equation.DSMT4">
                  <p:embed/>
                </p:oleObj>
              </mc:Choice>
              <mc:Fallback>
                <p:oleObj name="Equation" r:id="rId14" imgW="5207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50597" y="4099988"/>
                        <a:ext cx="520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061810"/>
              </p:ext>
            </p:extLst>
          </p:nvPr>
        </p:nvGraphicFramePr>
        <p:xfrm>
          <a:off x="5135103" y="3734481"/>
          <a:ext cx="914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6" name="Equation" r:id="rId16" imgW="914400" imgH="1028700" progId="Equation.DSMT4">
                  <p:embed/>
                </p:oleObj>
              </mc:Choice>
              <mc:Fallback>
                <p:oleObj name="Equation" r:id="rId16" imgW="9144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35103" y="3734481"/>
                        <a:ext cx="9144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544463"/>
              </p:ext>
            </p:extLst>
          </p:nvPr>
        </p:nvGraphicFramePr>
        <p:xfrm>
          <a:off x="241300" y="3661400"/>
          <a:ext cx="41783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7" name="Equation" r:id="rId18" imgW="4178300" imgH="1181100" progId="Equation.DSMT4">
                  <p:embed/>
                </p:oleObj>
              </mc:Choice>
              <mc:Fallback>
                <p:oleObj name="Equation" r:id="rId18" imgW="4178300" imgH="1181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1300" y="3661400"/>
                        <a:ext cx="41783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478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31292</TotalTime>
  <Words>23</Words>
  <Application>Microsoft Office PowerPoint</Application>
  <PresentationFormat>On-screen Show (16:9)</PresentationFormat>
  <Paragraphs>6</Paragraphs>
  <Slides>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Times New Roman</vt:lpstr>
      <vt:lpstr>MS PGothic</vt:lpstr>
      <vt:lpstr>Calibri</vt:lpstr>
      <vt:lpstr>Arial</vt:lpstr>
      <vt:lpstr>Office Theme</vt:lpstr>
      <vt:lpstr>Equation</vt:lpstr>
      <vt:lpstr>Determine the Laplace Transform of the function:</vt:lpstr>
      <vt:lpstr>For all positive s ≠ 2.</vt:lpstr>
      <vt:lpstr>For s = 2.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407</cp:revision>
  <dcterms:created xsi:type="dcterms:W3CDTF">2017-02-10T16:54:47Z</dcterms:created>
  <dcterms:modified xsi:type="dcterms:W3CDTF">2018-04-09T17:05:21Z</dcterms:modified>
</cp:coreProperties>
</file>