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75" r:id="rId3"/>
  </p:sldIdLst>
  <p:sldSz cx="9144000" cy="5143500" type="screen16x9"/>
  <p:notesSz cx="6858000" cy="9144000"/>
  <p:embeddedFontLst>
    <p:embeddedFont>
      <p:font typeface="MS PGothic" panose="020B0600070205080204" pitchFamily="34" charset="-128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3C7"/>
    <a:srgbClr val="EF0000"/>
    <a:srgbClr val="FEF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2" autoAdjust="0"/>
  </p:normalViewPr>
  <p:slideViewPr>
    <p:cSldViewPr snapToGrid="0" snapToObjects="1">
      <p:cViewPr varScale="1">
        <p:scale>
          <a:sx n="120" d="100"/>
          <a:sy n="120" d="100"/>
        </p:scale>
        <p:origin x="134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92763-597C-144A-97B7-E429E1110FA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3067C-F685-5842-80D8-1AE33169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3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1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7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5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4935537"/>
            <a:ext cx="9144000" cy="214312"/>
          </a:xfrm>
          <a:prstGeom prst="rect">
            <a:avLst/>
          </a:prstGeom>
          <a:solidFill>
            <a:srgbClr val="1C4A5E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pic>
        <p:nvPicPr>
          <p:cNvPr id="8" name="Shape 4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" y="4921088"/>
            <a:ext cx="722311" cy="21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0"/>
          <p:cNvSpPr txBox="1">
            <a:spLocks noChangeArrowheads="1"/>
          </p:cNvSpPr>
          <p:nvPr userDrawn="1"/>
        </p:nvSpPr>
        <p:spPr bwMode="auto">
          <a:xfrm>
            <a:off x="3105150" y="4925139"/>
            <a:ext cx="38227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Copyright © 2018, 2012, 2008 Pearson Education, Inc. 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181100" y="4935537"/>
            <a:ext cx="16914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900" spc="205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ALWAYS LEARNING</a:t>
            </a:r>
            <a:endParaRPr lang="en-US" sz="900" b="0" dirty="0">
              <a:solidFill>
                <a:srgbClr val="FFFF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 userDrawn="1"/>
        </p:nvSpPr>
        <p:spPr bwMode="auto">
          <a:xfrm>
            <a:off x="7378700" y="4910182"/>
            <a:ext cx="1219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prstClr val="white"/>
                </a:solidFill>
                <a:ea typeface="MS PGothic" panose="020B0600070205080204" pitchFamily="34" charset="-128"/>
              </a:rPr>
              <a:t>Slide </a:t>
            </a:r>
            <a:fld id="{C1165AEB-7ABF-4805-BAD5-BFA81993408A}" type="slidenum">
              <a:rPr lang="en-US" altLang="en-US" sz="1000" b="0" smtClean="0">
                <a:solidFill>
                  <a:prstClr val="white"/>
                </a:solidFill>
                <a:ea typeface="MS PGothic" panose="020B0600070205080204" pitchFamily="34" charset="-128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b="0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46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e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1.emf"/><Relationship Id="rId7" Type="http://schemas.openxmlformats.org/officeDocument/2006/relationships/image" Target="../media/image4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Relationship Id="rId1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919" y="470247"/>
            <a:ext cx="8803681" cy="791056"/>
          </a:xfrm>
        </p:spPr>
        <p:txBody>
          <a:bodyPr anchor="t">
            <a:noAutofit/>
          </a:bodyPr>
          <a:lstStyle/>
          <a:p>
            <a:pPr algn="l"/>
            <a:r>
              <a:rPr lang="en-US" sz="3200" dirty="0">
                <a:latin typeface="Times New Roman"/>
                <a:cs typeface="Times New Roman"/>
              </a:rPr>
              <a:t>Use the Laplace transform table and the linearity of the Laplace transform to determine the following transforms.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715828"/>
              </p:ext>
            </p:extLst>
          </p:nvPr>
        </p:nvGraphicFramePr>
        <p:xfrm>
          <a:off x="2649263" y="2283224"/>
          <a:ext cx="3289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7" name="Equation" r:id="rId4" imgW="3289300" imgH="609600" progId="Equation.DSMT4">
                  <p:embed/>
                </p:oleObj>
              </mc:Choice>
              <mc:Fallback>
                <p:oleObj name="Equation" r:id="rId4" imgW="3289300" imgH="6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49263" y="2283224"/>
                        <a:ext cx="3289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21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739610"/>
              </p:ext>
            </p:extLst>
          </p:nvPr>
        </p:nvGraphicFramePr>
        <p:xfrm>
          <a:off x="99037" y="93918"/>
          <a:ext cx="2895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1" name="Equation" r:id="rId4" imgW="2895600" imgH="609600" progId="Equation.DSMT4">
                  <p:embed/>
                </p:oleObj>
              </mc:Choice>
              <mc:Fallback>
                <p:oleObj name="Equation" r:id="rId4" imgW="2895600" imgH="6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37" y="93918"/>
                        <a:ext cx="2895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663466"/>
              </p:ext>
            </p:extLst>
          </p:nvPr>
        </p:nvGraphicFramePr>
        <p:xfrm>
          <a:off x="64658" y="1147763"/>
          <a:ext cx="3771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2" name="Equation" r:id="rId6" imgW="3771900" imgH="609600" progId="Equation.DSMT4">
                  <p:embed/>
                </p:oleObj>
              </mc:Choice>
              <mc:Fallback>
                <p:oleObj name="Equation" r:id="rId6" imgW="3771900" imgH="6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658" y="1147763"/>
                        <a:ext cx="3771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90919" y="2323916"/>
            <a:ext cx="3817883" cy="6323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200" dirty="0">
              <a:latin typeface="Times New Roman"/>
              <a:cs typeface="Times New Roman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220629"/>
              </p:ext>
            </p:extLst>
          </p:nvPr>
        </p:nvGraphicFramePr>
        <p:xfrm>
          <a:off x="3441600" y="1981200"/>
          <a:ext cx="1765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3" name="Equation" r:id="rId8" imgW="1765300" imgH="1168400" progId="Equation.DSMT4">
                  <p:embed/>
                </p:oleObj>
              </mc:Choice>
              <mc:Fallback>
                <p:oleObj name="Equation" r:id="rId8" imgW="1765300" imgH="116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41600" y="1981200"/>
                        <a:ext cx="17653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747179"/>
              </p:ext>
            </p:extLst>
          </p:nvPr>
        </p:nvGraphicFramePr>
        <p:xfrm>
          <a:off x="5221288" y="1970051"/>
          <a:ext cx="28829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4" name="Equation" r:id="rId10" imgW="2882900" imgH="1206500" progId="Equation.DSMT4">
                  <p:embed/>
                </p:oleObj>
              </mc:Choice>
              <mc:Fallback>
                <p:oleObj name="Equation" r:id="rId10" imgW="2882900" imgH="1206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21288" y="1970051"/>
                        <a:ext cx="28829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359487"/>
              </p:ext>
            </p:extLst>
          </p:nvPr>
        </p:nvGraphicFramePr>
        <p:xfrm>
          <a:off x="3441600" y="3206452"/>
          <a:ext cx="15240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5" name="Equation" r:id="rId12" imgW="1524000" imgH="1168400" progId="Equation.DSMT4">
                  <p:embed/>
                </p:oleObj>
              </mc:Choice>
              <mc:Fallback>
                <p:oleObj name="Equation" r:id="rId12" imgW="1524000" imgH="116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441600" y="3206452"/>
                        <a:ext cx="15240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787090"/>
              </p:ext>
            </p:extLst>
          </p:nvPr>
        </p:nvGraphicFramePr>
        <p:xfrm>
          <a:off x="4990160" y="3197813"/>
          <a:ext cx="21082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6" name="Equation" r:id="rId14" imgW="2108200" imgH="1168400" progId="Equation.DSMT4">
                  <p:embed/>
                </p:oleObj>
              </mc:Choice>
              <mc:Fallback>
                <p:oleObj name="Equation" r:id="rId14" imgW="2108200" imgH="116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990160" y="3197813"/>
                        <a:ext cx="21082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314916"/>
              </p:ext>
            </p:extLst>
          </p:nvPr>
        </p:nvGraphicFramePr>
        <p:xfrm>
          <a:off x="3924273" y="4439233"/>
          <a:ext cx="762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7" name="Equation" r:id="rId16" imgW="762000" imgH="330200" progId="Equation.DSMT4">
                  <p:embed/>
                </p:oleObj>
              </mc:Choice>
              <mc:Fallback>
                <p:oleObj name="Equation" r:id="rId16" imgW="762000" imgH="33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924273" y="4439233"/>
                        <a:ext cx="7620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08872"/>
              </p:ext>
            </p:extLst>
          </p:nvPr>
        </p:nvGraphicFramePr>
        <p:xfrm>
          <a:off x="5514245" y="4439233"/>
          <a:ext cx="723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8" name="Equation" r:id="rId18" imgW="723900" imgH="330200" progId="Equation.DSMT4">
                  <p:embed/>
                </p:oleObj>
              </mc:Choice>
              <mc:Fallback>
                <p:oleObj name="Equation" r:id="rId18" imgW="723900" imgH="33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514245" y="4439233"/>
                        <a:ext cx="723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3561" y="3419098"/>
            <a:ext cx="17614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/>
                <a:cs typeface="Times New Roman"/>
              </a:rPr>
              <a:t>For </a:t>
            </a:r>
            <a:r>
              <a:rPr lang="en-US" sz="3200" i="1" dirty="0">
                <a:latin typeface="Times New Roman"/>
                <a:cs typeface="Times New Roman"/>
              </a:rPr>
              <a:t>s</a:t>
            </a:r>
            <a:r>
              <a:rPr lang="en-US" sz="3200" dirty="0">
                <a:latin typeface="Times New Roman"/>
                <a:cs typeface="Times New Roman"/>
              </a:rPr>
              <a:t> &gt; 5,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195308"/>
              </p:ext>
            </p:extLst>
          </p:nvPr>
        </p:nvGraphicFramePr>
        <p:xfrm>
          <a:off x="3860800" y="1138238"/>
          <a:ext cx="5270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9" name="Equation" r:id="rId20" imgW="5270500" imgH="609600" progId="Equation.DSMT4">
                  <p:embed/>
                </p:oleObj>
              </mc:Choice>
              <mc:Fallback>
                <p:oleObj name="Equation" r:id="rId20" imgW="5270500" imgH="6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860800" y="1138238"/>
                        <a:ext cx="52705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36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31664</TotalTime>
  <Words>25</Words>
  <Application>Microsoft Office PowerPoint</Application>
  <PresentationFormat>On-screen Show (16:9)</PresentationFormat>
  <Paragraphs>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MS PGothic</vt:lpstr>
      <vt:lpstr>Calibri</vt:lpstr>
      <vt:lpstr>Arial</vt:lpstr>
      <vt:lpstr>Office Theme</vt:lpstr>
      <vt:lpstr>Equation</vt:lpstr>
      <vt:lpstr>Use the Laplace transform table and the linearity of the Laplace transform to determine the following transforms.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 whether the given relation is an implicit solution to the given differential equation. Assume that the relationship does define y implicitly as a function of x and use implicit differentiation.</dc:title>
  <dc:creator>Tom Atwater</dc:creator>
  <cp:lastModifiedBy>Krebs, Jonathan</cp:lastModifiedBy>
  <cp:revision>413</cp:revision>
  <dcterms:created xsi:type="dcterms:W3CDTF">2017-02-10T16:54:47Z</dcterms:created>
  <dcterms:modified xsi:type="dcterms:W3CDTF">2018-04-09T17:06:00Z</dcterms:modified>
</cp:coreProperties>
</file>