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75" r:id="rId3"/>
    <p:sldId id="279" r:id="rId4"/>
    <p:sldId id="278" r:id="rId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5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4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2.e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8.emf"/><Relationship Id="rId5" Type="http://schemas.openxmlformats.org/officeDocument/2006/relationships/image" Target="../media/image4.e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57" y="407908"/>
            <a:ext cx="8510065" cy="791056"/>
          </a:xfrm>
        </p:spPr>
        <p:txBody>
          <a:bodyPr anchor="t">
            <a:noAutofit/>
          </a:bodyPr>
          <a:lstStyle/>
          <a:p>
            <a:pPr algn="l">
              <a:lnSpc>
                <a:spcPts val="3700"/>
              </a:lnSpc>
            </a:pPr>
            <a:r>
              <a:rPr lang="en-US" sz="3200" b="1" dirty="0">
                <a:latin typeface="Times New Roman"/>
                <a:cs typeface="Times New Roman"/>
              </a:rPr>
              <a:t>Initial Value Theorem</a:t>
            </a:r>
            <a:r>
              <a:rPr lang="en-US" sz="3200" dirty="0">
                <a:latin typeface="Times New Roman"/>
                <a:cs typeface="Times New Roman"/>
              </a:rPr>
              <a:t>. Apply the relation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44795"/>
              </p:ext>
            </p:extLst>
          </p:nvPr>
        </p:nvGraphicFramePr>
        <p:xfrm>
          <a:off x="1000064" y="1061407"/>
          <a:ext cx="7099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8" name="Equation" r:id="rId4" imgW="7099300" imgH="1181100" progId="Equation.DSMT4">
                  <p:embed/>
                </p:oleObj>
              </mc:Choice>
              <mc:Fallback>
                <p:oleObj name="Equation" r:id="rId4" imgW="70993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064" y="1061407"/>
                        <a:ext cx="70993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35659" y="2333197"/>
            <a:ext cx="8052164" cy="791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to argue that for any function </a:t>
            </a:r>
            <a:r>
              <a:rPr lang="en-US" sz="3200" i="1" dirty="0">
                <a:latin typeface="Times New Roman"/>
                <a:cs typeface="Times New Roman"/>
              </a:rPr>
              <a:t>f 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r>
              <a:rPr lang="en-US" sz="3200" dirty="0">
                <a:latin typeface="Times New Roman"/>
                <a:cs typeface="Times New Roman"/>
              </a:rPr>
              <a:t>) whose derivative is piecewise continuous and of exponential order on [0, ∞),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589557"/>
              </p:ext>
            </p:extLst>
          </p:nvPr>
        </p:nvGraphicFramePr>
        <p:xfrm>
          <a:off x="2835120" y="4108154"/>
          <a:ext cx="3492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9" name="Equation" r:id="rId6" imgW="3492500" imgH="647700" progId="Equation.DSMT4">
                  <p:embed/>
                </p:oleObj>
              </mc:Choice>
              <mc:Fallback>
                <p:oleObj name="Equation" r:id="rId6" imgW="34925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5120" y="4108154"/>
                        <a:ext cx="3492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22294"/>
              </p:ext>
            </p:extLst>
          </p:nvPr>
        </p:nvGraphicFramePr>
        <p:xfrm>
          <a:off x="78291" y="79416"/>
          <a:ext cx="6223000" cy="105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2" name="Equation" r:id="rId4" imgW="6223000" imgH="1054100" progId="Equation.DSMT4">
                  <p:embed/>
                </p:oleObj>
              </mc:Choice>
              <mc:Fallback>
                <p:oleObj name="Equation" r:id="rId4" imgW="62230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291" y="79416"/>
                        <a:ext cx="6223000" cy="1054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349268"/>
              </p:ext>
            </p:extLst>
          </p:nvPr>
        </p:nvGraphicFramePr>
        <p:xfrm>
          <a:off x="955255" y="1175711"/>
          <a:ext cx="7264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3" name="Equation" r:id="rId6" imgW="7264400" imgH="1181100" progId="Equation.DSMT4">
                  <p:embed/>
                </p:oleObj>
              </mc:Choice>
              <mc:Fallback>
                <p:oleObj name="Equation" r:id="rId6" imgW="72644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5255" y="1175711"/>
                        <a:ext cx="72644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920" y="2389638"/>
            <a:ext cx="4095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Piecewise continuity of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20341"/>
              </p:ext>
            </p:extLst>
          </p:nvPr>
        </p:nvGraphicFramePr>
        <p:xfrm>
          <a:off x="2234224" y="3175000"/>
          <a:ext cx="4635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4" name="Equation" r:id="rId8" imgW="4635500" imgH="508000" progId="Equation.DSMT4">
                  <p:embed/>
                </p:oleObj>
              </mc:Choice>
              <mc:Fallback>
                <p:oleObj name="Equation" r:id="rId8" imgW="4635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34224" y="3175000"/>
                        <a:ext cx="4635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27719" y="3702065"/>
            <a:ext cx="5122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is of exponential order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2384"/>
              </p:ext>
            </p:extLst>
          </p:nvPr>
        </p:nvGraphicFramePr>
        <p:xfrm>
          <a:off x="2350508" y="4284180"/>
          <a:ext cx="4406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5" name="Equation" r:id="rId10" imgW="4406900" imgH="546100" progId="Equation.DSMT4">
                  <p:embed/>
                </p:oleObj>
              </mc:Choice>
              <mc:Fallback>
                <p:oleObj name="Equation" r:id="rId10" imgW="44069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0508" y="4284180"/>
                        <a:ext cx="4406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12853"/>
              </p:ext>
            </p:extLst>
          </p:nvPr>
        </p:nvGraphicFramePr>
        <p:xfrm>
          <a:off x="4250719" y="2448307"/>
          <a:ext cx="86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6" name="Equation" r:id="rId12" imgW="863600" imgH="508000" progId="Equation.DSMT4">
                  <p:embed/>
                </p:oleObj>
              </mc:Choice>
              <mc:Fallback>
                <p:oleObj name="Equation" r:id="rId12" imgW="8636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50719" y="2448307"/>
                        <a:ext cx="863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89052"/>
              </p:ext>
            </p:extLst>
          </p:nvPr>
        </p:nvGraphicFramePr>
        <p:xfrm>
          <a:off x="342479" y="3761563"/>
          <a:ext cx="86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7" name="Equation" r:id="rId14" imgW="863600" imgH="508000" progId="Equation.DSMT4">
                  <p:embed/>
                </p:oleObj>
              </mc:Choice>
              <mc:Fallback>
                <p:oleObj name="Equation" r:id="rId14" imgW="8636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2479" y="3761563"/>
                        <a:ext cx="863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68693"/>
              </p:ext>
            </p:extLst>
          </p:nvPr>
        </p:nvGraphicFramePr>
        <p:xfrm>
          <a:off x="385015" y="78547"/>
          <a:ext cx="7264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0" name="Equation" r:id="rId4" imgW="7264400" imgH="1181100" progId="Equation.DSMT4">
                  <p:embed/>
                </p:oleObj>
              </mc:Choice>
              <mc:Fallback>
                <p:oleObj name="Equation" r:id="rId4" imgW="72644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015" y="78547"/>
                        <a:ext cx="72644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48303"/>
              </p:ext>
            </p:extLst>
          </p:nvPr>
        </p:nvGraphicFramePr>
        <p:xfrm>
          <a:off x="2590197" y="1260310"/>
          <a:ext cx="425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1" name="Equation" r:id="rId6" imgW="4254500" imgH="1181100" progId="Equation.DSMT4">
                  <p:embed/>
                </p:oleObj>
              </mc:Choice>
              <mc:Fallback>
                <p:oleObj name="Equation" r:id="rId6" imgW="42545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197" y="1260310"/>
                        <a:ext cx="425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527074"/>
              </p:ext>
            </p:extLst>
          </p:nvPr>
        </p:nvGraphicFramePr>
        <p:xfrm>
          <a:off x="2579853" y="2473727"/>
          <a:ext cx="44831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2" name="Equation" r:id="rId8" imgW="4483100" imgH="1308100" progId="Equation.DSMT4">
                  <p:embed/>
                </p:oleObj>
              </mc:Choice>
              <mc:Fallback>
                <p:oleObj name="Equation" r:id="rId8" imgW="4483100" imgH="130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9853" y="2473727"/>
                        <a:ext cx="44831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158802"/>
              </p:ext>
            </p:extLst>
          </p:nvPr>
        </p:nvGraphicFramePr>
        <p:xfrm>
          <a:off x="7382633" y="2956639"/>
          <a:ext cx="142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3" name="Equation" r:id="rId10" imgW="1422400" imgH="355600" progId="Equation.DSMT4">
                  <p:embed/>
                </p:oleObj>
              </mc:Choice>
              <mc:Fallback>
                <p:oleObj name="Equation" r:id="rId10" imgW="14224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2633" y="2956639"/>
                        <a:ext cx="1422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35711"/>
              </p:ext>
            </p:extLst>
          </p:nvPr>
        </p:nvGraphicFramePr>
        <p:xfrm>
          <a:off x="2600810" y="3855442"/>
          <a:ext cx="2159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4" name="Equation" r:id="rId12" imgW="2159000" imgH="1041400" progId="Equation.DSMT4">
                  <p:embed/>
                </p:oleObj>
              </mc:Choice>
              <mc:Fallback>
                <p:oleObj name="Equation" r:id="rId12" imgW="21590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00810" y="3855442"/>
                        <a:ext cx="21590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32002"/>
              </p:ext>
            </p:extLst>
          </p:nvPr>
        </p:nvGraphicFramePr>
        <p:xfrm>
          <a:off x="7727175" y="4289828"/>
          <a:ext cx="1041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5" name="Equation" r:id="rId14" imgW="1041400" imgH="254000" progId="Equation.DSMT4">
                  <p:embed/>
                </p:oleObj>
              </mc:Choice>
              <mc:Fallback>
                <p:oleObj name="Equation" r:id="rId14" imgW="10414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27175" y="4289828"/>
                        <a:ext cx="1041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258317"/>
              </p:ext>
            </p:extLst>
          </p:nvPr>
        </p:nvGraphicFramePr>
        <p:xfrm>
          <a:off x="6606373" y="4237994"/>
          <a:ext cx="698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6" name="Equation" r:id="rId16" imgW="698500" imgH="330200" progId="Equation.DSMT4">
                  <p:embed/>
                </p:oleObj>
              </mc:Choice>
              <mc:Fallback>
                <p:oleObj name="Equation" r:id="rId16" imgW="698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06373" y="4237994"/>
                        <a:ext cx="698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98335"/>
              </p:ext>
            </p:extLst>
          </p:nvPr>
        </p:nvGraphicFramePr>
        <p:xfrm>
          <a:off x="4750540" y="3868326"/>
          <a:ext cx="1752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7" name="Equation" r:id="rId18" imgW="1752600" imgH="1028700" progId="Equation.DSMT4">
                  <p:embed/>
                </p:oleObj>
              </mc:Choice>
              <mc:Fallback>
                <p:oleObj name="Equation" r:id="rId18" imgW="17526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50540" y="3868326"/>
                        <a:ext cx="17526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5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72327"/>
              </p:ext>
            </p:extLst>
          </p:nvPr>
        </p:nvGraphicFramePr>
        <p:xfrm>
          <a:off x="78291" y="79416"/>
          <a:ext cx="6223000" cy="105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3" name="Equation" r:id="rId4" imgW="6223000" imgH="1054100" progId="Equation.DSMT4">
                  <p:embed/>
                </p:oleObj>
              </mc:Choice>
              <mc:Fallback>
                <p:oleObj name="Equation" r:id="rId4" imgW="62230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291" y="79416"/>
                        <a:ext cx="6223000" cy="1054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229999"/>
              </p:ext>
            </p:extLst>
          </p:nvPr>
        </p:nvGraphicFramePr>
        <p:xfrm>
          <a:off x="4171868" y="1236663"/>
          <a:ext cx="4724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4" name="Equation" r:id="rId6" imgW="4724400" imgH="1181100" progId="Equation.DSMT4">
                  <p:embed/>
                </p:oleObj>
              </mc:Choice>
              <mc:Fallback>
                <p:oleObj name="Equation" r:id="rId6" imgW="47244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1868" y="1236663"/>
                        <a:ext cx="47244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15530"/>
              </p:ext>
            </p:extLst>
          </p:nvPr>
        </p:nvGraphicFramePr>
        <p:xfrm>
          <a:off x="308030" y="1566863"/>
          <a:ext cx="347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5" name="Equation" r:id="rId8" imgW="3479800" imgH="508000" progId="Equation.DSMT4">
                  <p:embed/>
                </p:oleObj>
              </mc:Choice>
              <mc:Fallback>
                <p:oleObj name="Equation" r:id="rId8" imgW="34798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030" y="1566863"/>
                        <a:ext cx="3479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16995"/>
              </p:ext>
            </p:extLst>
          </p:nvPr>
        </p:nvGraphicFramePr>
        <p:xfrm>
          <a:off x="3881802" y="1660287"/>
          <a:ext cx="25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6" name="Equation" r:id="rId10" imgW="254000" imgH="317500" progId="Equation.DSMT4">
                  <p:embed/>
                </p:oleObj>
              </mc:Choice>
              <mc:Fallback>
                <p:oleObj name="Equation" r:id="rId10" imgW="2540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1802" y="1660287"/>
                        <a:ext cx="254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398515"/>
              </p:ext>
            </p:extLst>
          </p:nvPr>
        </p:nvGraphicFramePr>
        <p:xfrm>
          <a:off x="235498" y="3373438"/>
          <a:ext cx="4203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7" name="Equation" r:id="rId12" imgW="4203700" imgH="647700" progId="Equation.DSMT4">
                  <p:embed/>
                </p:oleObj>
              </mc:Choice>
              <mc:Fallback>
                <p:oleObj name="Equation" r:id="rId12" imgW="42037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5498" y="3373438"/>
                        <a:ext cx="42037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4068"/>
              </p:ext>
            </p:extLst>
          </p:nvPr>
        </p:nvGraphicFramePr>
        <p:xfrm>
          <a:off x="5390913" y="3371001"/>
          <a:ext cx="339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8" name="Equation" r:id="rId14" imgW="3390900" imgH="647700" progId="Equation.DSMT4">
                  <p:embed/>
                </p:oleObj>
              </mc:Choice>
              <mc:Fallback>
                <p:oleObj name="Equation" r:id="rId14" imgW="33909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90913" y="3371001"/>
                        <a:ext cx="33909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799035"/>
              </p:ext>
            </p:extLst>
          </p:nvPr>
        </p:nvGraphicFramePr>
        <p:xfrm>
          <a:off x="4699000" y="3515118"/>
          <a:ext cx="457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9" name="Equation" r:id="rId16" imgW="457200" imgH="266700" progId="Equation.DSMT4">
                  <p:embed/>
                </p:oleObj>
              </mc:Choice>
              <mc:Fallback>
                <p:oleObj name="Equation" r:id="rId16" imgW="457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99000" y="3515118"/>
                        <a:ext cx="457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6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35623</TotalTime>
  <Words>43</Words>
  <Application>Microsoft Office PowerPoint</Application>
  <PresentationFormat>On-screen Show (16:9)</PresentationFormat>
  <Paragraphs>8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MS PGothic</vt:lpstr>
      <vt:lpstr>Calibri</vt:lpstr>
      <vt:lpstr>Arial</vt:lpstr>
      <vt:lpstr>Office Theme</vt:lpstr>
      <vt:lpstr>Equation</vt:lpstr>
      <vt:lpstr>Initial Value Theorem. Apply the relation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464</cp:revision>
  <dcterms:created xsi:type="dcterms:W3CDTF">2017-02-10T16:54:47Z</dcterms:created>
  <dcterms:modified xsi:type="dcterms:W3CDTF">2018-04-09T17:06:40Z</dcterms:modified>
</cp:coreProperties>
</file>