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275" r:id="rId3"/>
    <p:sldId id="277" r:id="rId4"/>
    <p:sldId id="278" r:id="rId5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3C7"/>
    <a:srgbClr val="EF0000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3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20.emf"/><Relationship Id="rId2" Type="http://schemas.openxmlformats.org/officeDocument/2006/relationships/image" Target="../media/image10.emf"/><Relationship Id="rId1" Type="http://schemas.openxmlformats.org/officeDocument/2006/relationships/image" Target="../media/image3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3.e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7.emf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2.emf"/><Relationship Id="rId5" Type="http://schemas.openxmlformats.org/officeDocument/2006/relationships/image" Target="../media/image3.emf"/><Relationship Id="rId15" Type="http://schemas.openxmlformats.org/officeDocument/2006/relationships/image" Target="../media/image14.e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6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emf"/><Relationship Id="rId1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18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6.emf"/><Relationship Id="rId5" Type="http://schemas.openxmlformats.org/officeDocument/2006/relationships/image" Target="../media/image3.emf"/><Relationship Id="rId15" Type="http://schemas.openxmlformats.org/officeDocument/2006/relationships/image" Target="../media/image19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1.emf"/><Relationship Id="rId1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552" y="470246"/>
            <a:ext cx="8353992" cy="1216553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Determine the inverse of the Laplace Transform of the given function: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686049"/>
              </p:ext>
            </p:extLst>
          </p:nvPr>
        </p:nvGraphicFramePr>
        <p:xfrm>
          <a:off x="3335737" y="1973243"/>
          <a:ext cx="2108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8" name="Equation" r:id="rId4" imgW="2108200" imgH="1003300" progId="Equation.DSMT4">
                  <p:embed/>
                </p:oleObj>
              </mc:Choice>
              <mc:Fallback>
                <p:oleObj name="Equation" r:id="rId4" imgW="21082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35737" y="1973243"/>
                        <a:ext cx="21082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1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072796"/>
              </p:ext>
            </p:extLst>
          </p:nvPr>
        </p:nvGraphicFramePr>
        <p:xfrm>
          <a:off x="79772" y="83367"/>
          <a:ext cx="1854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4" name="Equation" r:id="rId4" imgW="1854200" imgH="889000" progId="Equation.DSMT4">
                  <p:embed/>
                </p:oleObj>
              </mc:Choice>
              <mc:Fallback>
                <p:oleObj name="Equation" r:id="rId4" imgW="1854200" imgH="88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772" y="83367"/>
                        <a:ext cx="18542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90919" y="2323916"/>
            <a:ext cx="3817883" cy="632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555148"/>
              </p:ext>
            </p:extLst>
          </p:nvPr>
        </p:nvGraphicFramePr>
        <p:xfrm>
          <a:off x="3459902" y="413567"/>
          <a:ext cx="134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5" name="Equation" r:id="rId6" imgW="1346200" imgH="457200" progId="Equation.DSMT4">
                  <p:embed/>
                </p:oleObj>
              </mc:Choice>
              <mc:Fallback>
                <p:oleObj name="Equation" r:id="rId6" imgW="1346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59902" y="413567"/>
                        <a:ext cx="1346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289787"/>
              </p:ext>
            </p:extLst>
          </p:nvPr>
        </p:nvGraphicFramePr>
        <p:xfrm>
          <a:off x="6370145" y="83367"/>
          <a:ext cx="20066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6" name="Equation" r:id="rId8" imgW="2006600" imgH="1168400" progId="Equation.DSMT4">
                  <p:embed/>
                </p:oleObj>
              </mc:Choice>
              <mc:Fallback>
                <p:oleObj name="Equation" r:id="rId8" imgW="2006600" imgH="11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70145" y="83367"/>
                        <a:ext cx="20066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714200"/>
              </p:ext>
            </p:extLst>
          </p:nvPr>
        </p:nvGraphicFramePr>
        <p:xfrm>
          <a:off x="3427413" y="1781175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7" name="Equation" r:id="rId10" imgW="1409700" imgH="457200" progId="Equation.DSMT4">
                  <p:embed/>
                </p:oleObj>
              </mc:Choice>
              <mc:Fallback>
                <p:oleObj name="Equation" r:id="rId10" imgW="1409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27413" y="1781175"/>
                        <a:ext cx="14097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660490"/>
              </p:ext>
            </p:extLst>
          </p:nvPr>
        </p:nvGraphicFramePr>
        <p:xfrm>
          <a:off x="6370145" y="1451379"/>
          <a:ext cx="20066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8" name="Equation" r:id="rId12" imgW="2006600" imgH="1168400" progId="Equation.DSMT4">
                  <p:embed/>
                </p:oleObj>
              </mc:Choice>
              <mc:Fallback>
                <p:oleObj name="Equation" r:id="rId12" imgW="2006600" imgH="11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70145" y="1451379"/>
                        <a:ext cx="20066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235490"/>
              </p:ext>
            </p:extLst>
          </p:nvPr>
        </p:nvGraphicFramePr>
        <p:xfrm>
          <a:off x="2252663" y="3209925"/>
          <a:ext cx="2159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9" name="Equation" r:id="rId14" imgW="2159000" imgH="1003300" progId="Equation.DSMT4">
                  <p:embed/>
                </p:oleObj>
              </mc:Choice>
              <mc:Fallback>
                <p:oleObj name="Equation" r:id="rId14" imgW="21590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52663" y="3209925"/>
                        <a:ext cx="21590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05265"/>
              </p:ext>
            </p:extLst>
          </p:nvPr>
        </p:nvGraphicFramePr>
        <p:xfrm>
          <a:off x="4469974" y="3216525"/>
          <a:ext cx="25400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90" name="Equation" r:id="rId16" imgW="2540000" imgH="1168400" progId="Equation.DSMT4">
                  <p:embed/>
                </p:oleObj>
              </mc:Choice>
              <mc:Fallback>
                <p:oleObj name="Equation" r:id="rId16" imgW="2540000" imgH="11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69974" y="3216525"/>
                        <a:ext cx="25400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36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040247"/>
              </p:ext>
            </p:extLst>
          </p:nvPr>
        </p:nvGraphicFramePr>
        <p:xfrm>
          <a:off x="79772" y="83367"/>
          <a:ext cx="1854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Equation" r:id="rId4" imgW="1854200" imgH="889000" progId="Equation.DSMT4">
                  <p:embed/>
                </p:oleObj>
              </mc:Choice>
              <mc:Fallback>
                <p:oleObj name="Equation" r:id="rId4" imgW="1854200" imgH="88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772" y="83367"/>
                        <a:ext cx="18542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90919" y="2323916"/>
            <a:ext cx="3817883" cy="632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562086"/>
              </p:ext>
            </p:extLst>
          </p:nvPr>
        </p:nvGraphicFramePr>
        <p:xfrm>
          <a:off x="2427652" y="83367"/>
          <a:ext cx="3162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Equation" r:id="rId6" imgW="3162300" imgH="1028700" progId="Equation.DSMT4">
                  <p:embed/>
                </p:oleObj>
              </mc:Choice>
              <mc:Fallback>
                <p:oleObj name="Equation" r:id="rId6" imgW="31623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27652" y="83367"/>
                        <a:ext cx="31623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263077"/>
              </p:ext>
            </p:extLst>
          </p:nvPr>
        </p:nvGraphicFramePr>
        <p:xfrm>
          <a:off x="5825243" y="83367"/>
          <a:ext cx="3162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name="Equation" r:id="rId8" imgW="3162300" imgH="1028700" progId="Equation.DSMT4">
                  <p:embed/>
                </p:oleObj>
              </mc:Choice>
              <mc:Fallback>
                <p:oleObj name="Equation" r:id="rId8" imgW="31623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25243" y="83367"/>
                        <a:ext cx="31623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797303"/>
              </p:ext>
            </p:extLst>
          </p:nvPr>
        </p:nvGraphicFramePr>
        <p:xfrm>
          <a:off x="1531938" y="1341438"/>
          <a:ext cx="22225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Equation" r:id="rId10" imgW="2222500" imgH="1168400" progId="Equation.DSMT4">
                  <p:embed/>
                </p:oleObj>
              </mc:Choice>
              <mc:Fallback>
                <p:oleObj name="Equation" r:id="rId10" imgW="2222500" imgH="11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31938" y="1341438"/>
                        <a:ext cx="22225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26987"/>
              </p:ext>
            </p:extLst>
          </p:nvPr>
        </p:nvGraphicFramePr>
        <p:xfrm>
          <a:off x="3826668" y="1341040"/>
          <a:ext cx="27051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name="Equation" r:id="rId12" imgW="2705100" imgH="1168400" progId="Equation.DSMT4">
                  <p:embed/>
                </p:oleObj>
              </mc:Choice>
              <mc:Fallback>
                <p:oleObj name="Equation" r:id="rId12" imgW="2705100" imgH="11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26668" y="1341040"/>
                        <a:ext cx="27051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044970"/>
              </p:ext>
            </p:extLst>
          </p:nvPr>
        </p:nvGraphicFramePr>
        <p:xfrm>
          <a:off x="4743450" y="2584450"/>
          <a:ext cx="1295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" name="Equation" r:id="rId14" imgW="1295400" imgH="990600" progId="Equation.DSMT4">
                  <p:embed/>
                </p:oleObj>
              </mc:Choice>
              <mc:Fallback>
                <p:oleObj name="Equation" r:id="rId14" imgW="12954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43450" y="2584450"/>
                        <a:ext cx="12954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843111"/>
              </p:ext>
            </p:extLst>
          </p:nvPr>
        </p:nvGraphicFramePr>
        <p:xfrm>
          <a:off x="6149637" y="2584450"/>
          <a:ext cx="2730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Equation" r:id="rId16" imgW="2730500" imgH="990600" progId="Equation.DSMT4">
                  <p:embed/>
                </p:oleObj>
              </mc:Choice>
              <mc:Fallback>
                <p:oleObj name="Equation" r:id="rId16" imgW="27305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149637" y="2584450"/>
                        <a:ext cx="27305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06264"/>
              </p:ext>
            </p:extLst>
          </p:nvPr>
        </p:nvGraphicFramePr>
        <p:xfrm>
          <a:off x="3843736" y="3679626"/>
          <a:ext cx="45085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Equation" r:id="rId18" imgW="4508500" imgH="1168400" progId="Equation.DSMT4">
                  <p:embed/>
                </p:oleObj>
              </mc:Choice>
              <mc:Fallback>
                <p:oleObj name="Equation" r:id="rId18" imgW="4508500" imgH="11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43736" y="3679626"/>
                        <a:ext cx="45085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472562" y="2459830"/>
            <a:ext cx="281876" cy="0"/>
          </a:xfrm>
          <a:prstGeom prst="line">
            <a:avLst/>
          </a:prstGeom>
          <a:ln w="57150" cmpd="sng">
            <a:solidFill>
              <a:srgbClr val="E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38850" y="2459830"/>
            <a:ext cx="400272" cy="0"/>
          </a:xfrm>
          <a:prstGeom prst="line">
            <a:avLst/>
          </a:prstGeom>
          <a:ln w="57150" cmpd="sng">
            <a:solidFill>
              <a:srgbClr val="E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431381"/>
              </p:ext>
            </p:extLst>
          </p:nvPr>
        </p:nvGraphicFramePr>
        <p:xfrm>
          <a:off x="6149637" y="2584450"/>
          <a:ext cx="2628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" name="Equation" r:id="rId20" imgW="2628900" imgH="990600" progId="Equation.DSMT4">
                  <p:embed/>
                </p:oleObj>
              </mc:Choice>
              <mc:Fallback>
                <p:oleObj name="Equation" r:id="rId20" imgW="26289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149637" y="2584450"/>
                        <a:ext cx="26289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03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097464"/>
              </p:ext>
            </p:extLst>
          </p:nvPr>
        </p:nvGraphicFramePr>
        <p:xfrm>
          <a:off x="79772" y="83367"/>
          <a:ext cx="1854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0" name="Equation" r:id="rId4" imgW="1854200" imgH="889000" progId="Equation.DSMT4">
                  <p:embed/>
                </p:oleObj>
              </mc:Choice>
              <mc:Fallback>
                <p:oleObj name="Equation" r:id="rId4" imgW="1854200" imgH="88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772" y="83367"/>
                        <a:ext cx="18542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132272"/>
              </p:ext>
            </p:extLst>
          </p:nvPr>
        </p:nvGraphicFramePr>
        <p:xfrm>
          <a:off x="2427652" y="83367"/>
          <a:ext cx="3162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1" name="Equation" r:id="rId6" imgW="3162300" imgH="1028700" progId="Equation.DSMT4">
                  <p:embed/>
                </p:oleObj>
              </mc:Choice>
              <mc:Fallback>
                <p:oleObj name="Equation" r:id="rId6" imgW="31623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27652" y="83367"/>
                        <a:ext cx="31623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258644"/>
              </p:ext>
            </p:extLst>
          </p:nvPr>
        </p:nvGraphicFramePr>
        <p:xfrm>
          <a:off x="5825243" y="83367"/>
          <a:ext cx="3162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2" name="Equation" r:id="rId8" imgW="3162300" imgH="1028700" progId="Equation.DSMT4">
                  <p:embed/>
                </p:oleObj>
              </mc:Choice>
              <mc:Fallback>
                <p:oleObj name="Equation" r:id="rId8" imgW="31623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25243" y="83367"/>
                        <a:ext cx="31623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061643"/>
              </p:ext>
            </p:extLst>
          </p:nvPr>
        </p:nvGraphicFramePr>
        <p:xfrm>
          <a:off x="1933972" y="1376245"/>
          <a:ext cx="45085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3" name="Equation" r:id="rId10" imgW="4508500" imgH="1168400" progId="Equation.DSMT4">
                  <p:embed/>
                </p:oleObj>
              </mc:Choice>
              <mc:Fallback>
                <p:oleObj name="Equation" r:id="rId10" imgW="4508500" imgH="11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33972" y="1376245"/>
                        <a:ext cx="45085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626148"/>
              </p:ext>
            </p:extLst>
          </p:nvPr>
        </p:nvGraphicFramePr>
        <p:xfrm>
          <a:off x="1579955" y="2649538"/>
          <a:ext cx="3683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4" name="Equation" r:id="rId12" imgW="3683000" imgH="1219200" progId="Equation.DSMT4">
                  <p:embed/>
                </p:oleObj>
              </mc:Choice>
              <mc:Fallback>
                <p:oleObj name="Equation" r:id="rId12" imgW="3683000" imgH="1219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79955" y="2649538"/>
                        <a:ext cx="36830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393762"/>
              </p:ext>
            </p:extLst>
          </p:nvPr>
        </p:nvGraphicFramePr>
        <p:xfrm>
          <a:off x="5305026" y="2649538"/>
          <a:ext cx="3429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5" name="Equation" r:id="rId14" imgW="3429000" imgH="1219200" progId="Equation.DSMT4">
                  <p:embed/>
                </p:oleObj>
              </mc:Choice>
              <mc:Fallback>
                <p:oleObj name="Equation" r:id="rId14" imgW="3429000" imgH="1219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05026" y="2649538"/>
                        <a:ext cx="34290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703399"/>
              </p:ext>
            </p:extLst>
          </p:nvPr>
        </p:nvGraphicFramePr>
        <p:xfrm>
          <a:off x="1933972" y="3882715"/>
          <a:ext cx="3632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6" name="Equation" r:id="rId16" imgW="3632200" imgH="990600" progId="Equation.DSMT4">
                  <p:embed/>
                </p:oleObj>
              </mc:Choice>
              <mc:Fallback>
                <p:oleObj name="Equation" r:id="rId16" imgW="36322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33972" y="3882715"/>
                        <a:ext cx="36322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3204679" y="1884333"/>
            <a:ext cx="823493" cy="0"/>
          </a:xfrm>
          <a:prstGeom prst="line">
            <a:avLst/>
          </a:prstGeom>
          <a:ln w="57150" cmpd="sng">
            <a:solidFill>
              <a:srgbClr val="E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27516" y="2544645"/>
            <a:ext cx="1106144" cy="0"/>
          </a:xfrm>
          <a:prstGeom prst="line">
            <a:avLst/>
          </a:prstGeom>
          <a:ln w="57150" cmpd="sng">
            <a:solidFill>
              <a:srgbClr val="E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13496" y="1884333"/>
            <a:ext cx="311271" cy="0"/>
          </a:xfrm>
          <a:prstGeom prst="line">
            <a:avLst/>
          </a:prstGeom>
          <a:ln w="57150" cmpd="sng">
            <a:solidFill>
              <a:srgbClr val="E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08080" y="2475188"/>
            <a:ext cx="534392" cy="0"/>
          </a:xfrm>
          <a:prstGeom prst="line">
            <a:avLst/>
          </a:prstGeom>
          <a:ln w="57150" cmpd="sng">
            <a:solidFill>
              <a:srgbClr val="E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43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31945</TotalTime>
  <Words>16</Words>
  <Application>Microsoft Office PowerPoint</Application>
  <PresentationFormat>On-screen Show (16:9)</PresentationFormat>
  <Paragraphs>5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Times New Roman</vt:lpstr>
      <vt:lpstr>MS PGothic</vt:lpstr>
      <vt:lpstr>Calibri</vt:lpstr>
      <vt:lpstr>Arial</vt:lpstr>
      <vt:lpstr>Office Theme</vt:lpstr>
      <vt:lpstr>Equation</vt:lpstr>
      <vt:lpstr>Determine the inverse of the Laplace Transform of the given function: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428</cp:revision>
  <dcterms:created xsi:type="dcterms:W3CDTF">2017-02-10T16:54:47Z</dcterms:created>
  <dcterms:modified xsi:type="dcterms:W3CDTF">2018-04-09T17:07:00Z</dcterms:modified>
</cp:coreProperties>
</file>