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7"/>
  </p:notesMasterIdLst>
  <p:sldIdLst>
    <p:sldId id="262" r:id="rId2"/>
    <p:sldId id="275" r:id="rId3"/>
    <p:sldId id="279" r:id="rId4"/>
    <p:sldId id="280" r:id="rId5"/>
    <p:sldId id="281" r:id="rId6"/>
  </p:sldIdLst>
  <p:sldSz cx="9144000" cy="5143500" type="screen16x9"/>
  <p:notesSz cx="6858000" cy="9144000"/>
  <p:embeddedFontLst>
    <p:embeddedFont>
      <p:font typeface="MS PGothic" panose="020B0600070205080204" pitchFamily="34" charset="-128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63C7"/>
    <a:srgbClr val="EF0000"/>
    <a:srgbClr val="FEF8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112" autoAdjust="0"/>
  </p:normalViewPr>
  <p:slideViewPr>
    <p:cSldViewPr snapToGrid="0" snapToObjects="1">
      <p:cViewPr varScale="1">
        <p:scale>
          <a:sx n="120" d="100"/>
          <a:sy n="120" d="100"/>
        </p:scale>
        <p:origin x="1344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4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12" Type="http://schemas.openxmlformats.org/officeDocument/2006/relationships/image" Target="../media/image17.emf"/><Relationship Id="rId2" Type="http://schemas.openxmlformats.org/officeDocument/2006/relationships/image" Target="../media/image7.emf"/><Relationship Id="rId1" Type="http://schemas.openxmlformats.org/officeDocument/2006/relationships/image" Target="../media/image4.emf"/><Relationship Id="rId6" Type="http://schemas.openxmlformats.org/officeDocument/2006/relationships/image" Target="../media/image11.emf"/><Relationship Id="rId11" Type="http://schemas.openxmlformats.org/officeDocument/2006/relationships/image" Target="../media/image16.emf"/><Relationship Id="rId5" Type="http://schemas.openxmlformats.org/officeDocument/2006/relationships/image" Target="../media/image10.emf"/><Relationship Id="rId10" Type="http://schemas.openxmlformats.org/officeDocument/2006/relationships/image" Target="../media/image15.emf"/><Relationship Id="rId4" Type="http://schemas.openxmlformats.org/officeDocument/2006/relationships/image" Target="../media/image9.emf"/><Relationship Id="rId9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4.emf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2" Type="http://schemas.openxmlformats.org/officeDocument/2006/relationships/image" Target="../media/image19.emf"/><Relationship Id="rId1" Type="http://schemas.openxmlformats.org/officeDocument/2006/relationships/image" Target="../media/image4.emf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92763-597C-144A-97B7-E429E1110FAA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3067C-F685-5842-80D8-1AE33169B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35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18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71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32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31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50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1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40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10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17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66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gray">
          <a:xfrm>
            <a:off x="0" y="4935537"/>
            <a:ext cx="9144000" cy="214312"/>
          </a:xfrm>
          <a:prstGeom prst="rect">
            <a:avLst/>
          </a:prstGeom>
          <a:solidFill>
            <a:srgbClr val="1C4A5E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 b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pic>
        <p:nvPicPr>
          <p:cNvPr id="8" name="Shape 40"/>
          <p:cNvPicPr preferRelativeResize="0"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9" y="4921088"/>
            <a:ext cx="722311" cy="219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0"/>
          <p:cNvSpPr txBox="1">
            <a:spLocks noChangeArrowheads="1"/>
          </p:cNvSpPr>
          <p:nvPr userDrawn="1"/>
        </p:nvSpPr>
        <p:spPr bwMode="auto">
          <a:xfrm>
            <a:off x="3105150" y="4925139"/>
            <a:ext cx="38227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000" b="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Copyright © 2018, 2012, 2008 Pearson Education, Inc.  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181100" y="4935537"/>
            <a:ext cx="169148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900" spc="205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ALWAYS LEARNING</a:t>
            </a:r>
            <a:endParaRPr lang="en-US" sz="900" b="0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TextBox 18"/>
          <p:cNvSpPr txBox="1">
            <a:spLocks noChangeArrowheads="1"/>
          </p:cNvSpPr>
          <p:nvPr userDrawn="1"/>
        </p:nvSpPr>
        <p:spPr bwMode="auto">
          <a:xfrm>
            <a:off x="7378700" y="4910182"/>
            <a:ext cx="1219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000" b="0" dirty="0">
                <a:solidFill>
                  <a:prstClr val="white"/>
                </a:solidFill>
                <a:ea typeface="MS PGothic" panose="020B0600070205080204" pitchFamily="34" charset="-128"/>
              </a:rPr>
              <a:t>Slide </a:t>
            </a:r>
            <a:fld id="{C1165AEB-7ABF-4805-BAD5-BFA81993408A}" type="slidenum">
              <a:rPr lang="en-US" altLang="en-US" sz="1000" b="0" smtClean="0">
                <a:solidFill>
                  <a:prstClr val="white"/>
                </a:solidFill>
                <a:ea typeface="MS PGothic" panose="020B0600070205080204" pitchFamily="34" charset="-128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000" b="0" dirty="0">
              <a:solidFill>
                <a:prstClr val="white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546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7.emf"/><Relationship Id="rId5" Type="http://schemas.openxmlformats.org/officeDocument/2006/relationships/image" Target="../media/image4.e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0.emf"/><Relationship Id="rId18" Type="http://schemas.openxmlformats.org/officeDocument/2006/relationships/oleObject" Target="../embeddings/oleObject14.bin"/><Relationship Id="rId26" Type="http://schemas.openxmlformats.org/officeDocument/2006/relationships/oleObject" Target="../embeddings/oleObject18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14.emf"/><Relationship Id="rId7" Type="http://schemas.openxmlformats.org/officeDocument/2006/relationships/image" Target="../media/image7.emf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12.emf"/><Relationship Id="rId25" Type="http://schemas.openxmlformats.org/officeDocument/2006/relationships/image" Target="../media/image16.e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3.bin"/><Relationship Id="rId20" Type="http://schemas.openxmlformats.org/officeDocument/2006/relationships/oleObject" Target="../embeddings/oleObject15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9.emf"/><Relationship Id="rId24" Type="http://schemas.openxmlformats.org/officeDocument/2006/relationships/oleObject" Target="../embeddings/oleObject17.bin"/><Relationship Id="rId5" Type="http://schemas.openxmlformats.org/officeDocument/2006/relationships/image" Target="../media/image4.emf"/><Relationship Id="rId15" Type="http://schemas.openxmlformats.org/officeDocument/2006/relationships/image" Target="../media/image11.emf"/><Relationship Id="rId23" Type="http://schemas.openxmlformats.org/officeDocument/2006/relationships/image" Target="../media/image15.emf"/><Relationship Id="rId10" Type="http://schemas.openxmlformats.org/officeDocument/2006/relationships/oleObject" Target="../embeddings/oleObject10.bin"/><Relationship Id="rId19" Type="http://schemas.openxmlformats.org/officeDocument/2006/relationships/image" Target="../media/image13.e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8.emf"/><Relationship Id="rId14" Type="http://schemas.openxmlformats.org/officeDocument/2006/relationships/oleObject" Target="../embeddings/oleObject12.bin"/><Relationship Id="rId22" Type="http://schemas.openxmlformats.org/officeDocument/2006/relationships/oleObject" Target="../embeddings/oleObject16.bin"/><Relationship Id="rId27" Type="http://schemas.openxmlformats.org/officeDocument/2006/relationships/image" Target="../media/image17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21.e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8.emf"/><Relationship Id="rId12" Type="http://schemas.openxmlformats.org/officeDocument/2006/relationships/oleObject" Target="../embeddings/oleObject2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0.emf"/><Relationship Id="rId5" Type="http://schemas.openxmlformats.org/officeDocument/2006/relationships/image" Target="../media/image4.emf"/><Relationship Id="rId15" Type="http://schemas.openxmlformats.org/officeDocument/2006/relationships/image" Target="../media/image22.e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19.emf"/><Relationship Id="rId14" Type="http://schemas.openxmlformats.org/officeDocument/2006/relationships/oleObject" Target="../embeddings/oleObject2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22.emf"/><Relationship Id="rId18" Type="http://schemas.openxmlformats.org/officeDocument/2006/relationships/oleObject" Target="../embeddings/oleObject32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9.emf"/><Relationship Id="rId12" Type="http://schemas.openxmlformats.org/officeDocument/2006/relationships/oleObject" Target="../embeddings/oleObject29.bin"/><Relationship Id="rId17" Type="http://schemas.openxmlformats.org/officeDocument/2006/relationships/image" Target="../media/image24.e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31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21.emf"/><Relationship Id="rId5" Type="http://schemas.openxmlformats.org/officeDocument/2006/relationships/image" Target="../media/image4.emf"/><Relationship Id="rId15" Type="http://schemas.openxmlformats.org/officeDocument/2006/relationships/image" Target="../media/image23.emf"/><Relationship Id="rId10" Type="http://schemas.openxmlformats.org/officeDocument/2006/relationships/oleObject" Target="../embeddings/oleObject28.bin"/><Relationship Id="rId19" Type="http://schemas.openxmlformats.org/officeDocument/2006/relationships/image" Target="../media/image25.e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20.emf"/><Relationship Id="rId14" Type="http://schemas.openxmlformats.org/officeDocument/2006/relationships/oleObject" Target="../embeddings/oleObject3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6552" y="470246"/>
            <a:ext cx="8353992" cy="1216553"/>
          </a:xfrm>
        </p:spPr>
        <p:txBody>
          <a:bodyPr anchor="t">
            <a:noAutofit/>
          </a:bodyPr>
          <a:lstStyle/>
          <a:p>
            <a:pPr algn="l"/>
            <a:r>
              <a:rPr lang="en-US" sz="3200" dirty="0">
                <a:latin typeface="Times New Roman"/>
                <a:cs typeface="Times New Roman"/>
              </a:rPr>
              <a:t>Determine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221087"/>
              </p:ext>
            </p:extLst>
          </p:nvPr>
        </p:nvGraphicFramePr>
        <p:xfrm>
          <a:off x="2668588" y="1454924"/>
          <a:ext cx="34417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78" name="Equation" r:id="rId4" imgW="3441700" imgH="1206500" progId="Equation.DSMT4">
                  <p:embed/>
                </p:oleObj>
              </mc:Choice>
              <mc:Fallback>
                <p:oleObj name="Equation" r:id="rId4" imgW="3441700" imgH="1206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68588" y="1454924"/>
                        <a:ext cx="3441700" cy="120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031419"/>
              </p:ext>
            </p:extLst>
          </p:nvPr>
        </p:nvGraphicFramePr>
        <p:xfrm>
          <a:off x="2340371" y="499666"/>
          <a:ext cx="13843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79" name="Equation" r:id="rId6" imgW="1384300" imgH="546100" progId="Equation.DSMT4">
                  <p:embed/>
                </p:oleObj>
              </mc:Choice>
              <mc:Fallback>
                <p:oleObj name="Equation" r:id="rId6" imgW="1384300" imgH="546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40371" y="499666"/>
                        <a:ext cx="13843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212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6152520"/>
              </p:ext>
            </p:extLst>
          </p:nvPr>
        </p:nvGraphicFramePr>
        <p:xfrm>
          <a:off x="91699" y="83367"/>
          <a:ext cx="30226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65" name="Equation" r:id="rId4" imgW="3022600" imgH="1054100" progId="Equation.DSMT4">
                  <p:embed/>
                </p:oleObj>
              </mc:Choice>
              <mc:Fallback>
                <p:oleObj name="Equation" r:id="rId4" imgW="3022600" imgH="1054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699" y="83367"/>
                        <a:ext cx="3022600" cy="105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190919" y="2323916"/>
            <a:ext cx="3817883" cy="6323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dirty="0">
              <a:latin typeface="Times New Roman"/>
              <a:cs typeface="Times New Roman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5795924"/>
              </p:ext>
            </p:extLst>
          </p:nvPr>
        </p:nvGraphicFramePr>
        <p:xfrm>
          <a:off x="2815704" y="2730407"/>
          <a:ext cx="60960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66" name="Equation" r:id="rId6" imgW="6096000" imgH="1270000" progId="Equation.DSMT4">
                  <p:embed/>
                </p:oleObj>
              </mc:Choice>
              <mc:Fallback>
                <p:oleObj name="Equation" r:id="rId6" imgW="6096000" imgH="1270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15704" y="2730407"/>
                        <a:ext cx="6096000" cy="127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967159"/>
              </p:ext>
            </p:extLst>
          </p:nvPr>
        </p:nvGraphicFramePr>
        <p:xfrm>
          <a:off x="543295" y="1365250"/>
          <a:ext cx="6070601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67" name="Equation" r:id="rId8" imgW="6070600" imgH="1206500" progId="Equation.DSMT4">
                  <p:embed/>
                </p:oleObj>
              </mc:Choice>
              <mc:Fallback>
                <p:oleObj name="Equation" r:id="rId8" imgW="6070600" imgH="1206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3295" y="1365250"/>
                        <a:ext cx="6070601" cy="120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108684"/>
              </p:ext>
            </p:extLst>
          </p:nvPr>
        </p:nvGraphicFramePr>
        <p:xfrm>
          <a:off x="465129" y="4207809"/>
          <a:ext cx="8255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68" name="Equation" r:id="rId10" imgW="8255000" imgH="609600" progId="Equation.DSMT4">
                  <p:embed/>
                </p:oleObj>
              </mc:Choice>
              <mc:Fallback>
                <p:oleObj name="Equation" r:id="rId10" imgW="8255000" imgH="60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65129" y="4207809"/>
                        <a:ext cx="82550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36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1443982"/>
              </p:ext>
            </p:extLst>
          </p:nvPr>
        </p:nvGraphicFramePr>
        <p:xfrm>
          <a:off x="91699" y="83367"/>
          <a:ext cx="30226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93" name="Equation" r:id="rId4" imgW="3022600" imgH="1054100" progId="Equation.DSMT4">
                  <p:embed/>
                </p:oleObj>
              </mc:Choice>
              <mc:Fallback>
                <p:oleObj name="Equation" r:id="rId4" imgW="3022600" imgH="1054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699" y="83367"/>
                        <a:ext cx="3022600" cy="105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190919" y="2323916"/>
            <a:ext cx="3817883" cy="6323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dirty="0">
              <a:latin typeface="Times New Roman"/>
              <a:cs typeface="Times New Roman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75984"/>
              </p:ext>
            </p:extLst>
          </p:nvPr>
        </p:nvGraphicFramePr>
        <p:xfrm>
          <a:off x="465129" y="1422280"/>
          <a:ext cx="8255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94" name="Equation" r:id="rId6" imgW="8255000" imgH="609600" progId="Equation.DSMT4">
                  <p:embed/>
                </p:oleObj>
              </mc:Choice>
              <mc:Fallback>
                <p:oleObj name="Equation" r:id="rId6" imgW="8255000" imgH="60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5129" y="1422280"/>
                        <a:ext cx="82550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3777856"/>
              </p:ext>
            </p:extLst>
          </p:nvPr>
        </p:nvGraphicFramePr>
        <p:xfrm>
          <a:off x="783420" y="2308225"/>
          <a:ext cx="1143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95" name="Equation" r:id="rId8" imgW="1143000" imgH="342900" progId="Equation.DSMT4">
                  <p:embed/>
                </p:oleObj>
              </mc:Choice>
              <mc:Fallback>
                <p:oleObj name="Equation" r:id="rId8" imgW="1143000" imgH="342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83420" y="2308225"/>
                        <a:ext cx="11430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9320900"/>
              </p:ext>
            </p:extLst>
          </p:nvPr>
        </p:nvGraphicFramePr>
        <p:xfrm>
          <a:off x="5535613" y="2330450"/>
          <a:ext cx="914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96" name="Equation" r:id="rId10" imgW="914400" imgH="330200" progId="Equation.DSMT4">
                  <p:embed/>
                </p:oleObj>
              </mc:Choice>
              <mc:Fallback>
                <p:oleObj name="Equation" r:id="rId10" imgW="9144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535613" y="2330450"/>
                        <a:ext cx="9144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140060"/>
              </p:ext>
            </p:extLst>
          </p:nvPr>
        </p:nvGraphicFramePr>
        <p:xfrm>
          <a:off x="793740" y="2813050"/>
          <a:ext cx="1130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97" name="Equation" r:id="rId12" imgW="1130300" imgH="342900" progId="Equation.DSMT4">
                  <p:embed/>
                </p:oleObj>
              </mc:Choice>
              <mc:Fallback>
                <p:oleObj name="Equation" r:id="rId12" imgW="1130300" imgH="342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93740" y="2813050"/>
                        <a:ext cx="11303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7631701"/>
              </p:ext>
            </p:extLst>
          </p:nvPr>
        </p:nvGraphicFramePr>
        <p:xfrm>
          <a:off x="5524125" y="2835275"/>
          <a:ext cx="914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98" name="Equation" r:id="rId14" imgW="914400" imgH="330200" progId="Equation.DSMT4">
                  <p:embed/>
                </p:oleObj>
              </mc:Choice>
              <mc:Fallback>
                <p:oleObj name="Equation" r:id="rId14" imgW="9144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524125" y="2835275"/>
                        <a:ext cx="9144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756862"/>
              </p:ext>
            </p:extLst>
          </p:nvPr>
        </p:nvGraphicFramePr>
        <p:xfrm>
          <a:off x="427038" y="3641725"/>
          <a:ext cx="939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99" name="Equation" r:id="rId16" imgW="939800" imgH="342900" progId="Equation.DSMT4">
                  <p:embed/>
                </p:oleObj>
              </mc:Choice>
              <mc:Fallback>
                <p:oleObj name="Equation" r:id="rId16" imgW="939800" imgH="342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27038" y="3641725"/>
                        <a:ext cx="9398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706607"/>
              </p:ext>
            </p:extLst>
          </p:nvPr>
        </p:nvGraphicFramePr>
        <p:xfrm>
          <a:off x="436635" y="4221526"/>
          <a:ext cx="27559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00" name="Equation" r:id="rId18" imgW="2755900" imgH="330200" progId="Equation.DSMT4">
                  <p:embed/>
                </p:oleObj>
              </mc:Choice>
              <mc:Fallback>
                <p:oleObj name="Equation" r:id="rId18" imgW="27559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36635" y="4221526"/>
                        <a:ext cx="27559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5549891"/>
              </p:ext>
            </p:extLst>
          </p:nvPr>
        </p:nvGraphicFramePr>
        <p:xfrm>
          <a:off x="3929662" y="3867513"/>
          <a:ext cx="2641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01" name="Equation" r:id="rId20" imgW="2641600" imgH="990600" progId="Equation.DSMT4">
                  <p:embed/>
                </p:oleObj>
              </mc:Choice>
              <mc:Fallback>
                <p:oleObj name="Equation" r:id="rId20" imgW="2641600" imgH="990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929662" y="3867513"/>
                        <a:ext cx="26416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7221277"/>
              </p:ext>
            </p:extLst>
          </p:nvPr>
        </p:nvGraphicFramePr>
        <p:xfrm>
          <a:off x="6695878" y="4189627"/>
          <a:ext cx="736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02" name="Equation" r:id="rId22" imgW="736600" imgH="330200" progId="Equation.DSMT4">
                  <p:embed/>
                </p:oleObj>
              </mc:Choice>
              <mc:Fallback>
                <p:oleObj name="Equation" r:id="rId22" imgW="7366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695878" y="4189627"/>
                        <a:ext cx="7366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7587915"/>
              </p:ext>
            </p:extLst>
          </p:nvPr>
        </p:nvGraphicFramePr>
        <p:xfrm>
          <a:off x="2208220" y="2308223"/>
          <a:ext cx="15748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03" name="Equation" r:id="rId24" imgW="1574800" imgH="330200" progId="Equation.DSMT4">
                  <p:embed/>
                </p:oleObj>
              </mc:Choice>
              <mc:Fallback>
                <p:oleObj name="Equation" r:id="rId24" imgW="15748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208220" y="2308223"/>
                        <a:ext cx="15748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8764978"/>
              </p:ext>
            </p:extLst>
          </p:nvPr>
        </p:nvGraphicFramePr>
        <p:xfrm>
          <a:off x="2188376" y="2815431"/>
          <a:ext cx="13462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04" name="Equation" r:id="rId26" imgW="1346200" imgH="330200" progId="Equation.DSMT4">
                  <p:embed/>
                </p:oleObj>
              </mc:Choice>
              <mc:Fallback>
                <p:oleObj name="Equation" r:id="rId26" imgW="13462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2188376" y="2815431"/>
                        <a:ext cx="13462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589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9405594"/>
              </p:ext>
            </p:extLst>
          </p:nvPr>
        </p:nvGraphicFramePr>
        <p:xfrm>
          <a:off x="91699" y="83367"/>
          <a:ext cx="30226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43" name="Equation" r:id="rId4" imgW="3022600" imgH="1054100" progId="Equation.DSMT4">
                  <p:embed/>
                </p:oleObj>
              </mc:Choice>
              <mc:Fallback>
                <p:oleObj name="Equation" r:id="rId4" imgW="3022600" imgH="1054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699" y="83367"/>
                        <a:ext cx="3022600" cy="105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190919" y="2323916"/>
            <a:ext cx="3817883" cy="6323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dirty="0">
              <a:latin typeface="Times New Roman"/>
              <a:cs typeface="Times New Roman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002959"/>
              </p:ext>
            </p:extLst>
          </p:nvPr>
        </p:nvGraphicFramePr>
        <p:xfrm>
          <a:off x="623888" y="1248303"/>
          <a:ext cx="79375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44" name="Equation" r:id="rId6" imgW="7937500" imgH="609600" progId="Equation.DSMT4">
                  <p:embed/>
                </p:oleObj>
              </mc:Choice>
              <mc:Fallback>
                <p:oleObj name="Equation" r:id="rId6" imgW="7937500" imgH="60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3888" y="1248303"/>
                        <a:ext cx="79375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1870270"/>
              </p:ext>
            </p:extLst>
          </p:nvPr>
        </p:nvGraphicFramePr>
        <p:xfrm>
          <a:off x="190919" y="2156820"/>
          <a:ext cx="37211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45" name="Equation" r:id="rId8" imgW="3721100" imgH="1219200" progId="Equation.DSMT4">
                  <p:embed/>
                </p:oleObj>
              </mc:Choice>
              <mc:Fallback>
                <p:oleObj name="Equation" r:id="rId8" imgW="3721100" imgH="1219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0919" y="2156820"/>
                        <a:ext cx="372110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5288207"/>
              </p:ext>
            </p:extLst>
          </p:nvPr>
        </p:nvGraphicFramePr>
        <p:xfrm>
          <a:off x="334314" y="3487919"/>
          <a:ext cx="3251200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46" name="Equation" r:id="rId10" imgW="3251200" imgH="1333500" progId="Equation.DSMT4">
                  <p:embed/>
                </p:oleObj>
              </mc:Choice>
              <mc:Fallback>
                <p:oleObj name="Equation" r:id="rId10" imgW="3251200" imgH="1333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34314" y="3487919"/>
                        <a:ext cx="3251200" cy="133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39033"/>
              </p:ext>
            </p:extLst>
          </p:nvPr>
        </p:nvGraphicFramePr>
        <p:xfrm>
          <a:off x="3585514" y="3614919"/>
          <a:ext cx="26162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47" name="Equation" r:id="rId12" imgW="2616200" imgH="1079500" progId="Equation.DSMT4">
                  <p:embed/>
                </p:oleObj>
              </mc:Choice>
              <mc:Fallback>
                <p:oleObj name="Equation" r:id="rId12" imgW="2616200" imgH="1079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585514" y="3614919"/>
                        <a:ext cx="2616200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913165"/>
              </p:ext>
            </p:extLst>
          </p:nvPr>
        </p:nvGraphicFramePr>
        <p:xfrm>
          <a:off x="6201714" y="3614919"/>
          <a:ext cx="27813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48" name="Equation" r:id="rId14" imgW="2781300" imgH="1079500" progId="Equation.DSMT4">
                  <p:embed/>
                </p:oleObj>
              </mc:Choice>
              <mc:Fallback>
                <p:oleObj name="Equation" r:id="rId14" imgW="2781300" imgH="1079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201714" y="3614919"/>
                        <a:ext cx="2781300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139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6551021"/>
              </p:ext>
            </p:extLst>
          </p:nvPr>
        </p:nvGraphicFramePr>
        <p:xfrm>
          <a:off x="91699" y="83367"/>
          <a:ext cx="30226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" name="Equation" r:id="rId4" imgW="3022600" imgH="1054100" progId="Equation.DSMT4">
                  <p:embed/>
                </p:oleObj>
              </mc:Choice>
              <mc:Fallback>
                <p:oleObj name="Equation" r:id="rId4" imgW="3022600" imgH="1054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699" y="83367"/>
                        <a:ext cx="3022600" cy="105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190919" y="2323916"/>
            <a:ext cx="3817883" cy="6323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dirty="0">
              <a:latin typeface="Times New Roman"/>
              <a:cs typeface="Times New Roman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6994087"/>
              </p:ext>
            </p:extLst>
          </p:nvPr>
        </p:nvGraphicFramePr>
        <p:xfrm>
          <a:off x="190919" y="1378510"/>
          <a:ext cx="37211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" name="Equation" r:id="rId6" imgW="3721100" imgH="1219200" progId="Equation.DSMT4">
                  <p:embed/>
                </p:oleObj>
              </mc:Choice>
              <mc:Fallback>
                <p:oleObj name="Equation" r:id="rId6" imgW="3721100" imgH="1219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0919" y="1378510"/>
                        <a:ext cx="372110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6718197"/>
              </p:ext>
            </p:extLst>
          </p:nvPr>
        </p:nvGraphicFramePr>
        <p:xfrm>
          <a:off x="334314" y="2732836"/>
          <a:ext cx="3251200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" name="Equation" r:id="rId8" imgW="3251200" imgH="1333500" progId="Equation.DSMT4">
                  <p:embed/>
                </p:oleObj>
              </mc:Choice>
              <mc:Fallback>
                <p:oleObj name="Equation" r:id="rId8" imgW="3251200" imgH="1333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34314" y="2732836"/>
                        <a:ext cx="3251200" cy="133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035719"/>
              </p:ext>
            </p:extLst>
          </p:nvPr>
        </p:nvGraphicFramePr>
        <p:xfrm>
          <a:off x="3585514" y="2859836"/>
          <a:ext cx="26162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" name="Equation" r:id="rId10" imgW="2616200" imgH="1079500" progId="Equation.DSMT4">
                  <p:embed/>
                </p:oleObj>
              </mc:Choice>
              <mc:Fallback>
                <p:oleObj name="Equation" r:id="rId10" imgW="2616200" imgH="1079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585514" y="2859836"/>
                        <a:ext cx="2616200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7893043"/>
              </p:ext>
            </p:extLst>
          </p:nvPr>
        </p:nvGraphicFramePr>
        <p:xfrm>
          <a:off x="6201714" y="2859836"/>
          <a:ext cx="27813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" name="Equation" r:id="rId12" imgW="2781300" imgH="1079500" progId="Equation.DSMT4">
                  <p:embed/>
                </p:oleObj>
              </mc:Choice>
              <mc:Fallback>
                <p:oleObj name="Equation" r:id="rId12" imgW="2781300" imgH="1079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201714" y="2859836"/>
                        <a:ext cx="2781300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4923818"/>
              </p:ext>
            </p:extLst>
          </p:nvPr>
        </p:nvGraphicFramePr>
        <p:xfrm>
          <a:off x="4301234" y="339819"/>
          <a:ext cx="2540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" name="Equation" r:id="rId14" imgW="2540000" imgH="520700" progId="Equation.DSMT4">
                  <p:embed/>
                </p:oleObj>
              </mc:Choice>
              <mc:Fallback>
                <p:oleObj name="Equation" r:id="rId14" imgW="2540000" imgH="520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301234" y="339819"/>
                        <a:ext cx="2540000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41072"/>
              </p:ext>
            </p:extLst>
          </p:nvPr>
        </p:nvGraphicFramePr>
        <p:xfrm>
          <a:off x="7210452" y="83367"/>
          <a:ext cx="14986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" name="Equation" r:id="rId16" imgW="1498600" imgH="1168400" progId="Equation.DSMT4">
                  <p:embed/>
                </p:oleObj>
              </mc:Choice>
              <mc:Fallback>
                <p:oleObj name="Equation" r:id="rId16" imgW="1498600" imgH="1168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210452" y="83367"/>
                        <a:ext cx="1498600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4353242"/>
              </p:ext>
            </p:extLst>
          </p:nvPr>
        </p:nvGraphicFramePr>
        <p:xfrm>
          <a:off x="3090214" y="4312791"/>
          <a:ext cx="3111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" name="Equation" r:id="rId18" imgW="3111500" imgH="444500" progId="Equation.DSMT4">
                  <p:embed/>
                </p:oleObj>
              </mc:Choice>
              <mc:Fallback>
                <p:oleObj name="Equation" r:id="rId18" imgW="31115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090214" y="4312791"/>
                        <a:ext cx="31115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586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32624</TotalTime>
  <Words>6</Words>
  <Application>Microsoft Office PowerPoint</Application>
  <PresentationFormat>On-screen Show (16:9)</PresentationFormat>
  <Paragraphs>6</Paragraphs>
  <Slides>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Times New Roman</vt:lpstr>
      <vt:lpstr>MS PGothic</vt:lpstr>
      <vt:lpstr>Calibri</vt:lpstr>
      <vt:lpstr>Arial</vt:lpstr>
      <vt:lpstr>Office Theme</vt:lpstr>
      <vt:lpstr>Equation</vt:lpstr>
      <vt:lpstr>Determine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Determine whether the given relation is an implicit solution to the given differential equation. Assume that the relationship does define y implicitly as a function of x and use implicit differentiation.</dc:title>
  <dc:creator>Tom Atwater</dc:creator>
  <cp:lastModifiedBy>Krebs, Jonathan</cp:lastModifiedBy>
  <cp:revision>445</cp:revision>
  <dcterms:created xsi:type="dcterms:W3CDTF">2017-02-10T16:54:47Z</dcterms:created>
  <dcterms:modified xsi:type="dcterms:W3CDTF">2018-04-09T17:07:21Z</dcterms:modified>
</cp:coreProperties>
</file>