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82" r:id="rId3"/>
    <p:sldId id="283" r:id="rId4"/>
    <p:sldId id="284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emf"/><Relationship Id="rId7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image" Target="../media/image10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0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.emf"/><Relationship Id="rId5" Type="http://schemas.openxmlformats.org/officeDocument/2006/relationships/image" Target="../media/image10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52" y="470246"/>
            <a:ext cx="8353992" cy="1216553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for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s</a:t>
            </a:r>
            <a:r>
              <a:rPr lang="en-US" sz="3200" dirty="0">
                <a:latin typeface="Times New Roman"/>
                <a:cs typeface="Times New Roman"/>
              </a:rPr>
              <a:t>), the Laplace transform of the solution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) to the given initial value problem.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74140"/>
              </p:ext>
            </p:extLst>
          </p:nvPr>
        </p:nvGraphicFramePr>
        <p:xfrm>
          <a:off x="436552" y="1903881"/>
          <a:ext cx="788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3" name="Equation" r:id="rId4" imgW="7886700" imgH="508000" progId="Equation.DSMT4">
                  <p:embed/>
                </p:oleObj>
              </mc:Choice>
              <mc:Fallback>
                <p:oleObj name="Equation" r:id="rId4" imgW="7886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52" y="1903881"/>
                        <a:ext cx="7886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77840"/>
              </p:ext>
            </p:extLst>
          </p:nvPr>
        </p:nvGraphicFramePr>
        <p:xfrm>
          <a:off x="113412" y="96868"/>
          <a:ext cx="3657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1" name="Equation" r:id="rId4" imgW="3657600" imgH="927100" progId="Equation.DSMT4">
                  <p:embed/>
                </p:oleObj>
              </mc:Choice>
              <mc:Fallback>
                <p:oleObj name="Equation" r:id="rId4" imgW="3657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412" y="96868"/>
                        <a:ext cx="36576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7802"/>
              </p:ext>
            </p:extLst>
          </p:nvPr>
        </p:nvGraphicFramePr>
        <p:xfrm>
          <a:off x="255488" y="1416486"/>
          <a:ext cx="553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2" name="Equation" r:id="rId6" imgW="5537200" imgH="508000" progId="Equation.DSMT4">
                  <p:embed/>
                </p:oleObj>
              </mc:Choice>
              <mc:Fallback>
                <p:oleObj name="Equation" r:id="rId6" imgW="5537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488" y="1416486"/>
                        <a:ext cx="5537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04642"/>
              </p:ext>
            </p:extLst>
          </p:nvPr>
        </p:nvGraphicFramePr>
        <p:xfrm>
          <a:off x="3028325" y="2351088"/>
          <a:ext cx="443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3" name="Equation" r:id="rId8" imgW="4432300" imgH="508000" progId="Equation.DSMT4">
                  <p:embed/>
                </p:oleObj>
              </mc:Choice>
              <mc:Fallback>
                <p:oleObj name="Equation" r:id="rId8" imgW="4432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28325" y="2351088"/>
                        <a:ext cx="4432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5683"/>
              </p:ext>
            </p:extLst>
          </p:nvPr>
        </p:nvGraphicFramePr>
        <p:xfrm>
          <a:off x="6564879" y="92075"/>
          <a:ext cx="2501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4" name="Equation" r:id="rId10" imgW="2501900" imgH="1003300" progId="Equation.DSMT4">
                  <p:embed/>
                </p:oleObj>
              </mc:Choice>
              <mc:Fallback>
                <p:oleObj name="Equation" r:id="rId10" imgW="25019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4879" y="92075"/>
                        <a:ext cx="2501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23922"/>
              </p:ext>
            </p:extLst>
          </p:nvPr>
        </p:nvGraphicFramePr>
        <p:xfrm>
          <a:off x="3947810" y="93663"/>
          <a:ext cx="2438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5" name="Equation" r:id="rId12" imgW="2438400" imgH="1003300" progId="Equation.DSMT4">
                  <p:embed/>
                </p:oleObj>
              </mc:Choice>
              <mc:Fallback>
                <p:oleObj name="Equation" r:id="rId12" imgW="24384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47810" y="93663"/>
                        <a:ext cx="2438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66690"/>
              </p:ext>
            </p:extLst>
          </p:nvPr>
        </p:nvGraphicFramePr>
        <p:xfrm>
          <a:off x="3019251" y="3157538"/>
          <a:ext cx="2501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6" name="Equation" r:id="rId14" imgW="2501900" imgH="1003300" progId="Equation.DSMT4">
                  <p:embed/>
                </p:oleObj>
              </mc:Choice>
              <mc:Fallback>
                <p:oleObj name="Equation" r:id="rId14" imgW="25019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19251" y="3157538"/>
                        <a:ext cx="2501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34170"/>
              </p:ext>
            </p:extLst>
          </p:nvPr>
        </p:nvGraphicFramePr>
        <p:xfrm>
          <a:off x="5601619" y="3157538"/>
          <a:ext cx="1244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" name="Equation" r:id="rId16" imgW="1244600" imgH="1003300" progId="Equation.DSMT4">
                  <p:embed/>
                </p:oleObj>
              </mc:Choice>
              <mc:Fallback>
                <p:oleObj name="Equation" r:id="rId16" imgW="12446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01619" y="3157538"/>
                        <a:ext cx="1244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8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44818"/>
              </p:ext>
            </p:extLst>
          </p:nvPr>
        </p:nvGraphicFramePr>
        <p:xfrm>
          <a:off x="124873" y="103188"/>
          <a:ext cx="63373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2" name="Equation" r:id="rId4" imgW="6337300" imgH="457200" progId="Equation.DSMT4">
                  <p:embed/>
                </p:oleObj>
              </mc:Choice>
              <mc:Fallback>
                <p:oleObj name="Equation" r:id="rId4" imgW="633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73" y="103188"/>
                        <a:ext cx="633730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94028"/>
              </p:ext>
            </p:extLst>
          </p:nvPr>
        </p:nvGraphicFramePr>
        <p:xfrm>
          <a:off x="255488" y="720103"/>
          <a:ext cx="553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3" name="Equation" r:id="rId6" imgW="5537200" imgH="508000" progId="Equation.DSMT4">
                  <p:embed/>
                </p:oleObj>
              </mc:Choice>
              <mc:Fallback>
                <p:oleObj name="Equation" r:id="rId6" imgW="5537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488" y="720103"/>
                        <a:ext cx="5537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15027"/>
              </p:ext>
            </p:extLst>
          </p:nvPr>
        </p:nvGraphicFramePr>
        <p:xfrm>
          <a:off x="3121025" y="1400175"/>
          <a:ext cx="443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4" name="Equation" r:id="rId8" imgW="4432300" imgH="508000" progId="Equation.DSMT4">
                  <p:embed/>
                </p:oleObj>
              </mc:Choice>
              <mc:Fallback>
                <p:oleObj name="Equation" r:id="rId8" imgW="4432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1025" y="1400175"/>
                        <a:ext cx="4432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291223"/>
              </p:ext>
            </p:extLst>
          </p:nvPr>
        </p:nvGraphicFramePr>
        <p:xfrm>
          <a:off x="7603251" y="1140077"/>
          <a:ext cx="1244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5" name="Equation" r:id="rId10" imgW="1244600" imgH="1003300" progId="Equation.DSMT4">
                  <p:embed/>
                </p:oleObj>
              </mc:Choice>
              <mc:Fallback>
                <p:oleObj name="Equation" r:id="rId10" imgW="12446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03251" y="1140077"/>
                        <a:ext cx="1244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43467"/>
              </p:ext>
            </p:extLst>
          </p:nvPr>
        </p:nvGraphicFramePr>
        <p:xfrm>
          <a:off x="124873" y="1981200"/>
          <a:ext cx="257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6" name="Equation" r:id="rId12" imgW="2578100" imgH="508000" progId="Equation.DSMT4">
                  <p:embed/>
                </p:oleObj>
              </mc:Choice>
              <mc:Fallback>
                <p:oleObj name="Equation" r:id="rId12" imgW="2578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873" y="1981200"/>
                        <a:ext cx="2578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00"/>
              </p:ext>
            </p:extLst>
          </p:nvPr>
        </p:nvGraphicFramePr>
        <p:xfrm>
          <a:off x="124873" y="2670518"/>
          <a:ext cx="336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7" name="Equation" r:id="rId14" imgW="3365500" imgH="508000" progId="Equation.DSMT4">
                  <p:embed/>
                </p:oleObj>
              </mc:Choice>
              <mc:Fallback>
                <p:oleObj name="Equation" r:id="rId14" imgW="3365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4873" y="2670518"/>
                        <a:ext cx="3365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5301"/>
              </p:ext>
            </p:extLst>
          </p:nvPr>
        </p:nvGraphicFramePr>
        <p:xfrm>
          <a:off x="124873" y="3332568"/>
          <a:ext cx="4127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8" name="Equation" r:id="rId16" imgW="4127500" imgH="546100" progId="Equation.DSMT4">
                  <p:embed/>
                </p:oleObj>
              </mc:Choice>
              <mc:Fallback>
                <p:oleObj name="Equation" r:id="rId16" imgW="4127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873" y="3332568"/>
                        <a:ext cx="4127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3847"/>
              </p:ext>
            </p:extLst>
          </p:nvPr>
        </p:nvGraphicFramePr>
        <p:xfrm>
          <a:off x="1120442" y="3781023"/>
          <a:ext cx="701040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9" name="Equation" r:id="rId18" imgW="7010400" imgH="1003300" progId="Equation.DSMT4">
                  <p:embed/>
                </p:oleObj>
              </mc:Choice>
              <mc:Fallback>
                <p:oleObj name="Equation" r:id="rId18" imgW="70104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20442" y="3781023"/>
                        <a:ext cx="7010401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8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0103"/>
              </p:ext>
            </p:extLst>
          </p:nvPr>
        </p:nvGraphicFramePr>
        <p:xfrm>
          <a:off x="124873" y="103188"/>
          <a:ext cx="63373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0" name="Equation" r:id="rId4" imgW="6337300" imgH="457200" progId="Equation.DSMT4">
                  <p:embed/>
                </p:oleObj>
              </mc:Choice>
              <mc:Fallback>
                <p:oleObj name="Equation" r:id="rId4" imgW="633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73" y="103188"/>
                        <a:ext cx="633730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624412"/>
              </p:ext>
            </p:extLst>
          </p:nvPr>
        </p:nvGraphicFramePr>
        <p:xfrm>
          <a:off x="1120442" y="560388"/>
          <a:ext cx="701040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1" name="Equation" r:id="rId6" imgW="7010400" imgH="1003300" progId="Equation.DSMT4">
                  <p:embed/>
                </p:oleObj>
              </mc:Choice>
              <mc:Fallback>
                <p:oleObj name="Equation" r:id="rId6" imgW="70104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0442" y="560388"/>
                        <a:ext cx="7010401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63399"/>
              </p:ext>
            </p:extLst>
          </p:nvPr>
        </p:nvGraphicFramePr>
        <p:xfrm>
          <a:off x="1120442" y="1733550"/>
          <a:ext cx="4965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Equation" r:id="rId8" imgW="4965700" imgH="1003300" progId="Equation.DSMT4">
                  <p:embed/>
                </p:oleObj>
              </mc:Choice>
              <mc:Fallback>
                <p:oleObj name="Equation" r:id="rId8" imgW="49657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0442" y="1733550"/>
                        <a:ext cx="49657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16999"/>
              </p:ext>
            </p:extLst>
          </p:nvPr>
        </p:nvGraphicFramePr>
        <p:xfrm>
          <a:off x="6147600" y="1682345"/>
          <a:ext cx="2159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3" name="Equation" r:id="rId10" imgW="2159000" imgH="1041400" progId="Equation.DSMT4">
                  <p:embed/>
                </p:oleObj>
              </mc:Choice>
              <mc:Fallback>
                <p:oleObj name="Equation" r:id="rId10" imgW="21590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47600" y="1682345"/>
                        <a:ext cx="2159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32402"/>
              </p:ext>
            </p:extLst>
          </p:nvPr>
        </p:nvGraphicFramePr>
        <p:xfrm>
          <a:off x="1120442" y="3226049"/>
          <a:ext cx="4216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4" name="Equation" r:id="rId12" imgW="4216400" imgH="1168400" progId="Equation.DSMT4">
                  <p:embed/>
                </p:oleObj>
              </mc:Choice>
              <mc:Fallback>
                <p:oleObj name="Equation" r:id="rId12" imgW="42164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0442" y="3226049"/>
                        <a:ext cx="42164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96383"/>
              </p:ext>
            </p:extLst>
          </p:nvPr>
        </p:nvGraphicFramePr>
        <p:xfrm>
          <a:off x="5422871" y="3236290"/>
          <a:ext cx="2667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5" name="Equation" r:id="rId14" imgW="2667000" imgH="1231900" progId="Equation.DSMT4">
                  <p:embed/>
                </p:oleObj>
              </mc:Choice>
              <mc:Fallback>
                <p:oleObj name="Equation" r:id="rId14" imgW="26670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22871" y="3236290"/>
                        <a:ext cx="26670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35608</TotalTime>
  <Words>27</Words>
  <Application>Microsoft Office PowerPoint</Application>
  <PresentationFormat>On-screen Show (16:9)</PresentationFormat>
  <Paragraphs>5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Solve for Y(s), the Laplace transform of the solution y(t) to the given initial value problem.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470</cp:revision>
  <dcterms:created xsi:type="dcterms:W3CDTF">2017-02-10T16:54:47Z</dcterms:created>
  <dcterms:modified xsi:type="dcterms:W3CDTF">2018-04-09T17:07:45Z</dcterms:modified>
</cp:coreProperties>
</file>