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77" r:id="rId2"/>
    <p:sldId id="284" r:id="rId3"/>
    <p:sldId id="285" r:id="rId4"/>
    <p:sldId id="287" r:id="rId5"/>
    <p:sldId id="288" r:id="rId6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3C7"/>
    <a:srgbClr val="EF0000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image" Target="../media/image8.emf"/><Relationship Id="rId1" Type="http://schemas.openxmlformats.org/officeDocument/2006/relationships/image" Target="../media/image4.emf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1.emf"/><Relationship Id="rId7" Type="http://schemas.openxmlformats.org/officeDocument/2006/relationships/image" Target="../media/image24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3.emf"/><Relationship Id="rId5" Type="http://schemas.openxmlformats.org/officeDocument/2006/relationships/image" Target="../media/image2.emf"/><Relationship Id="rId10" Type="http://schemas.openxmlformats.org/officeDocument/2006/relationships/image" Target="../media/image27.emf"/><Relationship Id="rId4" Type="http://schemas.openxmlformats.org/officeDocument/2006/relationships/image" Target="../media/image22.emf"/><Relationship Id="rId9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3.emf"/><Relationship Id="rId1" Type="http://schemas.openxmlformats.org/officeDocument/2006/relationships/image" Target="../media/image2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1.emf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19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5.emf"/><Relationship Id="rId7" Type="http://schemas.openxmlformats.org/officeDocument/2006/relationships/image" Target="../media/image8.e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3.emf"/><Relationship Id="rId25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0.e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4.emf"/><Relationship Id="rId15" Type="http://schemas.openxmlformats.org/officeDocument/2006/relationships/image" Target="../media/image12.emf"/><Relationship Id="rId23" Type="http://schemas.openxmlformats.org/officeDocument/2006/relationships/image" Target="../media/image16.e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4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9.e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.emf"/><Relationship Id="rId18" Type="http://schemas.openxmlformats.org/officeDocument/2006/relationships/oleObject" Target="../embeddings/oleObject27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6.emf"/><Relationship Id="rId7" Type="http://schemas.openxmlformats.org/officeDocument/2006/relationships/image" Target="../media/image20.e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4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25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1.emf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0.emf"/><Relationship Id="rId18" Type="http://schemas.openxmlformats.org/officeDocument/2006/relationships/oleObject" Target="../embeddings/oleObject3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2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29.emf"/><Relationship Id="rId5" Type="http://schemas.openxmlformats.org/officeDocument/2006/relationships/image" Target="../media/image2.emf"/><Relationship Id="rId15" Type="http://schemas.openxmlformats.org/officeDocument/2006/relationships/image" Target="../media/image31.e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33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3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919" y="470246"/>
            <a:ext cx="8803681" cy="1819359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Determine the first three nonzero terms in the Taylor polynomial approximations for the given initial value problem.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538148"/>
              </p:ext>
            </p:extLst>
          </p:nvPr>
        </p:nvGraphicFramePr>
        <p:xfrm>
          <a:off x="1649335" y="2510182"/>
          <a:ext cx="5588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9" name="Equation" r:id="rId4" imgW="5588000" imgH="508000" progId="Equation.DSMT4">
                  <p:embed/>
                </p:oleObj>
              </mc:Choice>
              <mc:Fallback>
                <p:oleObj name="Equation" r:id="rId4" imgW="55880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9335" y="2510182"/>
                        <a:ext cx="5588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67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369931"/>
              </p:ext>
            </p:extLst>
          </p:nvPr>
        </p:nvGraphicFramePr>
        <p:xfrm>
          <a:off x="82653" y="72262"/>
          <a:ext cx="5588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4" name="Equation" r:id="rId4" imgW="5588000" imgH="508000" progId="Equation.DSMT4">
                  <p:embed/>
                </p:oleObj>
              </mc:Choice>
              <mc:Fallback>
                <p:oleObj name="Equation" r:id="rId4" imgW="55880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653" y="72262"/>
                        <a:ext cx="5588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646034"/>
              </p:ext>
            </p:extLst>
          </p:nvPr>
        </p:nvGraphicFramePr>
        <p:xfrm>
          <a:off x="3714070" y="821193"/>
          <a:ext cx="14478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5" name="Equation" r:id="rId6" imgW="1447800" imgH="1130300" progId="Equation.DSMT4">
                  <p:embed/>
                </p:oleObj>
              </mc:Choice>
              <mc:Fallback>
                <p:oleObj name="Equation" r:id="rId6" imgW="1447800" imgH="1130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14070" y="821193"/>
                        <a:ext cx="14478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062817"/>
              </p:ext>
            </p:extLst>
          </p:nvPr>
        </p:nvGraphicFramePr>
        <p:xfrm>
          <a:off x="2671307" y="2571750"/>
          <a:ext cx="2235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6" name="Equation" r:id="rId8" imgW="2235200" imgH="508000" progId="Equation.DSMT4">
                  <p:embed/>
                </p:oleObj>
              </mc:Choice>
              <mc:Fallback>
                <p:oleObj name="Equation" r:id="rId8" imgW="22352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1307" y="2571750"/>
                        <a:ext cx="2235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892760"/>
              </p:ext>
            </p:extLst>
          </p:nvPr>
        </p:nvGraphicFramePr>
        <p:xfrm>
          <a:off x="2603941" y="3318873"/>
          <a:ext cx="2667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7" name="Equation" r:id="rId10" imgW="2667000" imgH="508000" progId="Equation.DSMT4">
                  <p:embed/>
                </p:oleObj>
              </mc:Choice>
              <mc:Fallback>
                <p:oleObj name="Equation" r:id="rId10" imgW="26670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03941" y="3318873"/>
                        <a:ext cx="2667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212878"/>
              </p:ext>
            </p:extLst>
          </p:nvPr>
        </p:nvGraphicFramePr>
        <p:xfrm>
          <a:off x="5376991" y="3420473"/>
          <a:ext cx="1104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8" name="Equation" r:id="rId12" imgW="1104900" imgH="330200" progId="Equation.DSMT4">
                  <p:embed/>
                </p:oleObj>
              </mc:Choice>
              <mc:Fallback>
                <p:oleObj name="Equation" r:id="rId12" imgW="11049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76991" y="3420473"/>
                        <a:ext cx="11049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088235"/>
              </p:ext>
            </p:extLst>
          </p:nvPr>
        </p:nvGraphicFramePr>
        <p:xfrm>
          <a:off x="6600480" y="3420473"/>
          <a:ext cx="546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9" name="Equation" r:id="rId14" imgW="546100" imgH="330200" progId="Equation.DSMT4">
                  <p:embed/>
                </p:oleObj>
              </mc:Choice>
              <mc:Fallback>
                <p:oleObj name="Equation" r:id="rId14" imgW="5461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00480" y="3420473"/>
                        <a:ext cx="5461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322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920718"/>
              </p:ext>
            </p:extLst>
          </p:nvPr>
        </p:nvGraphicFramePr>
        <p:xfrm>
          <a:off x="83653" y="63019"/>
          <a:ext cx="2235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5" name="Equation" r:id="rId4" imgW="2235200" imgH="508000" progId="Equation.DSMT4">
                  <p:embed/>
                </p:oleObj>
              </mc:Choice>
              <mc:Fallback>
                <p:oleObj name="Equation" r:id="rId4" imgW="22352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653" y="63019"/>
                        <a:ext cx="2235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113534"/>
              </p:ext>
            </p:extLst>
          </p:nvPr>
        </p:nvGraphicFramePr>
        <p:xfrm>
          <a:off x="92923" y="440548"/>
          <a:ext cx="2705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6" name="Equation" r:id="rId6" imgW="2705100" imgH="711200" progId="Equation.DSMT4">
                  <p:embed/>
                </p:oleObj>
              </mc:Choice>
              <mc:Fallback>
                <p:oleObj name="Equation" r:id="rId6" imgW="27051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923" y="440548"/>
                        <a:ext cx="27051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366256"/>
              </p:ext>
            </p:extLst>
          </p:nvPr>
        </p:nvGraphicFramePr>
        <p:xfrm>
          <a:off x="83653" y="1058740"/>
          <a:ext cx="3886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7" name="Equation" r:id="rId8" imgW="3886200" imgH="711200" progId="Equation.DSMT4">
                  <p:embed/>
                </p:oleObj>
              </mc:Choice>
              <mc:Fallback>
                <p:oleObj name="Equation" r:id="rId8" imgW="38862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653" y="1058740"/>
                        <a:ext cx="38862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48931"/>
              </p:ext>
            </p:extLst>
          </p:nvPr>
        </p:nvGraphicFramePr>
        <p:xfrm>
          <a:off x="3932633" y="1247110"/>
          <a:ext cx="4025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8" name="Equation" r:id="rId10" imgW="4025900" imgH="508000" progId="Equation.DSMT4">
                  <p:embed/>
                </p:oleObj>
              </mc:Choice>
              <mc:Fallback>
                <p:oleObj name="Equation" r:id="rId10" imgW="40259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32633" y="1247110"/>
                        <a:ext cx="40259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126291"/>
              </p:ext>
            </p:extLst>
          </p:nvPr>
        </p:nvGraphicFramePr>
        <p:xfrm>
          <a:off x="3948586" y="1834115"/>
          <a:ext cx="3124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9" name="Equation" r:id="rId12" imgW="3124200" imgH="508000" progId="Equation.DSMT4">
                  <p:embed/>
                </p:oleObj>
              </mc:Choice>
              <mc:Fallback>
                <p:oleObj name="Equation" r:id="rId12" imgW="31242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48586" y="1834115"/>
                        <a:ext cx="3124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363911"/>
              </p:ext>
            </p:extLst>
          </p:nvPr>
        </p:nvGraphicFramePr>
        <p:xfrm>
          <a:off x="83653" y="2249666"/>
          <a:ext cx="4267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0" name="Equation" r:id="rId14" imgW="4267200" imgH="711200" progId="Equation.DSMT4">
                  <p:embed/>
                </p:oleObj>
              </mc:Choice>
              <mc:Fallback>
                <p:oleObj name="Equation" r:id="rId14" imgW="42672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3653" y="2249666"/>
                        <a:ext cx="42672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452281"/>
              </p:ext>
            </p:extLst>
          </p:nvPr>
        </p:nvGraphicFramePr>
        <p:xfrm>
          <a:off x="4289655" y="2427466"/>
          <a:ext cx="4470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1" name="Equation" r:id="rId16" imgW="4470400" imgH="508000" progId="Equation.DSMT4">
                  <p:embed/>
                </p:oleObj>
              </mc:Choice>
              <mc:Fallback>
                <p:oleObj name="Equation" r:id="rId16" imgW="44704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89655" y="2427466"/>
                        <a:ext cx="4470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039514"/>
              </p:ext>
            </p:extLst>
          </p:nvPr>
        </p:nvGraphicFramePr>
        <p:xfrm>
          <a:off x="4303770" y="3015293"/>
          <a:ext cx="3238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2" name="Equation" r:id="rId18" imgW="3238500" imgH="508000" progId="Equation.DSMT4">
                  <p:embed/>
                </p:oleObj>
              </mc:Choice>
              <mc:Fallback>
                <p:oleObj name="Equation" r:id="rId18" imgW="32385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303770" y="3015293"/>
                        <a:ext cx="32385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004190"/>
              </p:ext>
            </p:extLst>
          </p:nvPr>
        </p:nvGraphicFramePr>
        <p:xfrm>
          <a:off x="83653" y="3546364"/>
          <a:ext cx="4394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3" name="Equation" r:id="rId20" imgW="4394200" imgH="711200" progId="Equation.DSMT4">
                  <p:embed/>
                </p:oleObj>
              </mc:Choice>
              <mc:Fallback>
                <p:oleObj name="Equation" r:id="rId20" imgW="43942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3653" y="3546364"/>
                        <a:ext cx="43942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635439"/>
              </p:ext>
            </p:extLst>
          </p:nvPr>
        </p:nvGraphicFramePr>
        <p:xfrm>
          <a:off x="4430235" y="3687652"/>
          <a:ext cx="4660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4" name="Equation" r:id="rId22" imgW="4660900" imgH="584200" progId="Equation.DSMT4">
                  <p:embed/>
                </p:oleObj>
              </mc:Choice>
              <mc:Fallback>
                <p:oleObj name="Equation" r:id="rId22" imgW="46609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430235" y="3687652"/>
                        <a:ext cx="46609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859283"/>
              </p:ext>
            </p:extLst>
          </p:nvPr>
        </p:nvGraphicFramePr>
        <p:xfrm>
          <a:off x="4453620" y="4312559"/>
          <a:ext cx="3429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5" name="Equation" r:id="rId24" imgW="3429000" imgH="584200" progId="Equation.DSMT4">
                  <p:embed/>
                </p:oleObj>
              </mc:Choice>
              <mc:Fallback>
                <p:oleObj name="Equation" r:id="rId24" imgW="34290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453620" y="4312559"/>
                        <a:ext cx="34290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139369"/>
              </p:ext>
            </p:extLst>
          </p:nvPr>
        </p:nvGraphicFramePr>
        <p:xfrm>
          <a:off x="2877653" y="643711"/>
          <a:ext cx="2730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6" name="Equation" r:id="rId26" imgW="2730500" imgH="508000" progId="Equation.DSMT4">
                  <p:embed/>
                </p:oleObj>
              </mc:Choice>
              <mc:Fallback>
                <p:oleObj name="Equation" r:id="rId26" imgW="27305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877653" y="643711"/>
                        <a:ext cx="27305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723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677059"/>
              </p:ext>
            </p:extLst>
          </p:nvPr>
        </p:nvGraphicFramePr>
        <p:xfrm>
          <a:off x="82653" y="666069"/>
          <a:ext cx="3721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8" name="Equation" r:id="rId4" imgW="3721100" imgH="508000" progId="Equation.DSMT4">
                  <p:embed/>
                </p:oleObj>
              </mc:Choice>
              <mc:Fallback>
                <p:oleObj name="Equation" r:id="rId4" imgW="37211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653" y="666069"/>
                        <a:ext cx="3721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031394"/>
              </p:ext>
            </p:extLst>
          </p:nvPr>
        </p:nvGraphicFramePr>
        <p:xfrm>
          <a:off x="82653" y="1246599"/>
          <a:ext cx="4178301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9" name="Equation" r:id="rId6" imgW="4178300" imgH="546100" progId="Equation.DSMT4">
                  <p:embed/>
                </p:oleObj>
              </mc:Choice>
              <mc:Fallback>
                <p:oleObj name="Equation" r:id="rId6" imgW="41783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653" y="1246599"/>
                        <a:ext cx="4178301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847598"/>
              </p:ext>
            </p:extLst>
          </p:nvPr>
        </p:nvGraphicFramePr>
        <p:xfrm>
          <a:off x="82653" y="2454861"/>
          <a:ext cx="4267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00" name="Equation" r:id="rId8" imgW="4267200" imgH="546100" progId="Equation.DSMT4">
                  <p:embed/>
                </p:oleObj>
              </mc:Choice>
              <mc:Fallback>
                <p:oleObj name="Equation" r:id="rId8" imgW="42672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653" y="2454861"/>
                        <a:ext cx="42672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302593"/>
              </p:ext>
            </p:extLst>
          </p:nvPr>
        </p:nvGraphicFramePr>
        <p:xfrm>
          <a:off x="82653" y="3690666"/>
          <a:ext cx="4470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01" name="Equation" r:id="rId10" imgW="4470400" imgH="584200" progId="Equation.DSMT4">
                  <p:embed/>
                </p:oleObj>
              </mc:Choice>
              <mc:Fallback>
                <p:oleObj name="Equation" r:id="rId10" imgW="44704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653" y="3690666"/>
                        <a:ext cx="44704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20921"/>
              </p:ext>
            </p:extLst>
          </p:nvPr>
        </p:nvGraphicFramePr>
        <p:xfrm>
          <a:off x="82653" y="72262"/>
          <a:ext cx="5588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02" name="Equation" r:id="rId12" imgW="5588000" imgH="508000" progId="Equation.DSMT4">
                  <p:embed/>
                </p:oleObj>
              </mc:Choice>
              <mc:Fallback>
                <p:oleObj name="Equation" r:id="rId12" imgW="55880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653" y="72262"/>
                        <a:ext cx="5588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440843"/>
              </p:ext>
            </p:extLst>
          </p:nvPr>
        </p:nvGraphicFramePr>
        <p:xfrm>
          <a:off x="6384580" y="72262"/>
          <a:ext cx="152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03" name="Equation" r:id="rId14" imgW="1524000" imgH="508000" progId="Equation.DSMT4">
                  <p:embed/>
                </p:oleObj>
              </mc:Choice>
              <mc:Fallback>
                <p:oleObj name="Equation" r:id="rId14" imgW="15240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84580" y="72262"/>
                        <a:ext cx="1524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296302"/>
              </p:ext>
            </p:extLst>
          </p:nvPr>
        </p:nvGraphicFramePr>
        <p:xfrm>
          <a:off x="4025900" y="639316"/>
          <a:ext cx="5016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04" name="Equation" r:id="rId16" imgW="5016500" imgH="508000" progId="Equation.DSMT4">
                  <p:embed/>
                </p:oleObj>
              </mc:Choice>
              <mc:Fallback>
                <p:oleObj name="Equation" r:id="rId16" imgW="50165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025900" y="639316"/>
                        <a:ext cx="50165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504996"/>
              </p:ext>
            </p:extLst>
          </p:nvPr>
        </p:nvGraphicFramePr>
        <p:xfrm>
          <a:off x="3742980" y="1857589"/>
          <a:ext cx="5283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05" name="Equation" r:id="rId18" imgW="5283200" imgH="546100" progId="Equation.DSMT4">
                  <p:embed/>
                </p:oleObj>
              </mc:Choice>
              <mc:Fallback>
                <p:oleObj name="Equation" r:id="rId18" imgW="52832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742980" y="1857589"/>
                        <a:ext cx="52832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476448"/>
              </p:ext>
            </p:extLst>
          </p:nvPr>
        </p:nvGraphicFramePr>
        <p:xfrm>
          <a:off x="3650560" y="3067356"/>
          <a:ext cx="5384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06" name="Equation" r:id="rId20" imgW="5384800" imgH="546100" progId="Equation.DSMT4">
                  <p:embed/>
                </p:oleObj>
              </mc:Choice>
              <mc:Fallback>
                <p:oleObj name="Equation" r:id="rId20" imgW="53848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650560" y="3067356"/>
                        <a:ext cx="53848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976697"/>
              </p:ext>
            </p:extLst>
          </p:nvPr>
        </p:nvGraphicFramePr>
        <p:xfrm>
          <a:off x="3447360" y="4274866"/>
          <a:ext cx="5588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07" name="Equation" r:id="rId22" imgW="5588000" imgH="584200" progId="Equation.DSMT4">
                  <p:embed/>
                </p:oleObj>
              </mc:Choice>
              <mc:Fallback>
                <p:oleObj name="Equation" r:id="rId22" imgW="55880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447360" y="4274866"/>
                        <a:ext cx="55880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30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208209"/>
              </p:ext>
            </p:extLst>
          </p:nvPr>
        </p:nvGraphicFramePr>
        <p:xfrm>
          <a:off x="82653" y="72262"/>
          <a:ext cx="5588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4" name="Equation" r:id="rId4" imgW="5588000" imgH="508000" progId="Equation.DSMT4">
                  <p:embed/>
                </p:oleObj>
              </mc:Choice>
              <mc:Fallback>
                <p:oleObj name="Equation" r:id="rId4" imgW="55880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653" y="72262"/>
                        <a:ext cx="5588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891009"/>
              </p:ext>
            </p:extLst>
          </p:nvPr>
        </p:nvGraphicFramePr>
        <p:xfrm>
          <a:off x="6384580" y="72262"/>
          <a:ext cx="152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5" name="Equation" r:id="rId6" imgW="1524000" imgH="508000" progId="Equation.DSMT4">
                  <p:embed/>
                </p:oleObj>
              </mc:Choice>
              <mc:Fallback>
                <p:oleObj name="Equation" r:id="rId6" imgW="15240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84580" y="72262"/>
                        <a:ext cx="1524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660861"/>
              </p:ext>
            </p:extLst>
          </p:nvPr>
        </p:nvGraphicFramePr>
        <p:xfrm>
          <a:off x="82653" y="809170"/>
          <a:ext cx="1803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6" name="Equation" r:id="rId8" imgW="1803400" imgH="508000" progId="Equation.DSMT4">
                  <p:embed/>
                </p:oleObj>
              </mc:Choice>
              <mc:Fallback>
                <p:oleObj name="Equation" r:id="rId8" imgW="18034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653" y="809170"/>
                        <a:ext cx="1803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084325"/>
              </p:ext>
            </p:extLst>
          </p:nvPr>
        </p:nvGraphicFramePr>
        <p:xfrm>
          <a:off x="2484603" y="771070"/>
          <a:ext cx="1663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7" name="Equation" r:id="rId10" imgW="1663700" imgH="546100" progId="Equation.DSMT4">
                  <p:embed/>
                </p:oleObj>
              </mc:Choice>
              <mc:Fallback>
                <p:oleObj name="Equation" r:id="rId10" imgW="16637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84603" y="771070"/>
                        <a:ext cx="16637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011643"/>
              </p:ext>
            </p:extLst>
          </p:nvPr>
        </p:nvGraphicFramePr>
        <p:xfrm>
          <a:off x="4692650" y="771070"/>
          <a:ext cx="1651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8" name="Equation" r:id="rId12" imgW="1651000" imgH="546100" progId="Equation.DSMT4">
                  <p:embed/>
                </p:oleObj>
              </mc:Choice>
              <mc:Fallback>
                <p:oleObj name="Equation" r:id="rId12" imgW="16510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92650" y="771070"/>
                        <a:ext cx="16510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324254"/>
              </p:ext>
            </p:extLst>
          </p:nvPr>
        </p:nvGraphicFramePr>
        <p:xfrm>
          <a:off x="6905640" y="771070"/>
          <a:ext cx="1676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9" name="Equation" r:id="rId14" imgW="1676400" imgH="546100" progId="Equation.DSMT4">
                  <p:embed/>
                </p:oleObj>
              </mc:Choice>
              <mc:Fallback>
                <p:oleObj name="Equation" r:id="rId14" imgW="16764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05640" y="771070"/>
                        <a:ext cx="16764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146636"/>
              </p:ext>
            </p:extLst>
          </p:nvPr>
        </p:nvGraphicFramePr>
        <p:xfrm>
          <a:off x="2279096" y="1836839"/>
          <a:ext cx="3987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0" name="Equation" r:id="rId16" imgW="3987800" imgH="990600" progId="Equation.DSMT4">
                  <p:embed/>
                </p:oleObj>
              </mc:Choice>
              <mc:Fallback>
                <p:oleObj name="Equation" r:id="rId16" imgW="39878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79096" y="1836839"/>
                        <a:ext cx="39878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043151"/>
              </p:ext>
            </p:extLst>
          </p:nvPr>
        </p:nvGraphicFramePr>
        <p:xfrm>
          <a:off x="2270750" y="3268663"/>
          <a:ext cx="4191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1" name="Equation" r:id="rId18" imgW="4191000" imgH="990600" progId="Equation.DSMT4">
                  <p:embed/>
                </p:oleObj>
              </mc:Choice>
              <mc:Fallback>
                <p:oleObj name="Equation" r:id="rId18" imgW="41910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270750" y="3268663"/>
                        <a:ext cx="41910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670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33761</TotalTime>
  <Words>23</Words>
  <Application>Microsoft Office PowerPoint</Application>
  <PresentationFormat>On-screen Show (16:9)</PresentationFormat>
  <Paragraphs>6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Times New Roman</vt:lpstr>
      <vt:lpstr>MS PGothic</vt:lpstr>
      <vt:lpstr>Calibri</vt:lpstr>
      <vt:lpstr>Arial</vt:lpstr>
      <vt:lpstr>Office Theme</vt:lpstr>
      <vt:lpstr>Equation</vt:lpstr>
      <vt:lpstr>Determine the first three nonzero terms in the Taylor polynomial approximations for the given initial value problem.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506</cp:revision>
  <dcterms:created xsi:type="dcterms:W3CDTF">2017-02-10T16:54:47Z</dcterms:created>
  <dcterms:modified xsi:type="dcterms:W3CDTF">2018-04-09T17:12:22Z</dcterms:modified>
</cp:coreProperties>
</file>