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"/>
  </p:notesMasterIdLst>
  <p:sldIdLst>
    <p:sldId id="277" r:id="rId2"/>
  </p:sldIdLst>
  <p:sldSz cx="9144000" cy="5143500" type="screen16x9"/>
  <p:notesSz cx="6858000" cy="9144000"/>
  <p:embeddedFontLst>
    <p:embeddedFont>
      <p:font typeface="MS PGothic" panose="020B0600070205080204" pitchFamily="34" charset="-128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3C7"/>
    <a:srgbClr val="EF0000"/>
    <a:srgbClr val="FEF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2" autoAdjust="0"/>
  </p:normalViewPr>
  <p:slideViewPr>
    <p:cSldViewPr snapToGrid="0" snapToObjects="1">
      <p:cViewPr varScale="1">
        <p:scale>
          <a:sx n="120" d="100"/>
          <a:sy n="120" d="100"/>
        </p:scale>
        <p:origin x="134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92763-597C-144A-97B7-E429E1110FAA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3067C-F685-5842-80D8-1AE33169B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067C-F685-5842-80D8-1AE33169BD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0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3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1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7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5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86DB24F-AC39-2744-B386-7B360E8D5765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B49FBCA-C5C7-324C-8C8A-90EF4CC32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4935537"/>
            <a:ext cx="9144000" cy="214312"/>
          </a:xfrm>
          <a:prstGeom prst="rect">
            <a:avLst/>
          </a:prstGeom>
          <a:solidFill>
            <a:srgbClr val="1C4A5E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pic>
        <p:nvPicPr>
          <p:cNvPr id="8" name="Shape 4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" y="4921088"/>
            <a:ext cx="722311" cy="21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0"/>
          <p:cNvSpPr txBox="1">
            <a:spLocks noChangeArrowheads="1"/>
          </p:cNvSpPr>
          <p:nvPr userDrawn="1"/>
        </p:nvSpPr>
        <p:spPr bwMode="auto">
          <a:xfrm>
            <a:off x="3105150" y="4925139"/>
            <a:ext cx="38227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Copyright © 2018, 2012, 2008 Pearson Education, Inc. 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181100" y="4935537"/>
            <a:ext cx="16914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900" spc="205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ALWAYS LEARNING</a:t>
            </a:r>
            <a:endParaRPr lang="en-US" sz="900" b="0" dirty="0">
              <a:solidFill>
                <a:srgbClr val="FFFF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 userDrawn="1"/>
        </p:nvSpPr>
        <p:spPr bwMode="auto">
          <a:xfrm>
            <a:off x="7378700" y="4910182"/>
            <a:ext cx="1219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b="0" dirty="0">
                <a:solidFill>
                  <a:prstClr val="white"/>
                </a:solidFill>
                <a:ea typeface="MS PGothic" panose="020B0600070205080204" pitchFamily="34" charset="-128"/>
              </a:rPr>
              <a:t>Slide </a:t>
            </a:r>
            <a:fld id="{C1165AEB-7ABF-4805-BAD5-BFA81993408A}" type="slidenum">
              <a:rPr lang="en-US" altLang="en-US" sz="1000" b="0" smtClean="0">
                <a:solidFill>
                  <a:prstClr val="white"/>
                </a:solidFill>
                <a:ea typeface="MS PGothic" panose="020B0600070205080204" pitchFamily="34" charset="-128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000" b="0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46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045" y="303386"/>
            <a:ext cx="8252975" cy="642113"/>
          </a:xfrm>
        </p:spPr>
        <p:txBody>
          <a:bodyPr anchor="t">
            <a:noAutofit/>
          </a:bodyPr>
          <a:lstStyle/>
          <a:p>
            <a:pPr algn="l"/>
            <a:r>
              <a:rPr lang="en-US" sz="3200" dirty="0">
                <a:latin typeface="Times New Roman"/>
                <a:cs typeface="Times New Roman"/>
              </a:rPr>
              <a:t>Show that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828382"/>
              </p:ext>
            </p:extLst>
          </p:nvPr>
        </p:nvGraphicFramePr>
        <p:xfrm>
          <a:off x="2072790" y="76441"/>
          <a:ext cx="68580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4" name="Equation" r:id="rId4" imgW="6858000" imgH="1092200" progId="Equation.DSMT4">
                  <p:embed/>
                </p:oleObj>
              </mc:Choice>
              <mc:Fallback>
                <p:oleObj name="Equation" r:id="rId4" imgW="6858000" imgH="109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72790" y="76441"/>
                        <a:ext cx="68580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819272"/>
              </p:ext>
            </p:extLst>
          </p:nvPr>
        </p:nvGraphicFramePr>
        <p:xfrm>
          <a:off x="199458" y="1888228"/>
          <a:ext cx="86741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5" name="Equation" r:id="rId6" imgW="8674100" imgH="1028700" progId="Equation.DSMT4">
                  <p:embed/>
                </p:oleObj>
              </mc:Choice>
              <mc:Fallback>
                <p:oleObj name="Equation" r:id="rId6" imgW="8674100" imgH="1028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9458" y="1888228"/>
                        <a:ext cx="86741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697062"/>
              </p:ext>
            </p:extLst>
          </p:nvPr>
        </p:nvGraphicFramePr>
        <p:xfrm>
          <a:off x="7600827" y="1324013"/>
          <a:ext cx="1435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6" name="Equation" r:id="rId8" imgW="1435100" imgH="342900" progId="Equation.DSMT4">
                  <p:embed/>
                </p:oleObj>
              </mc:Choice>
              <mc:Fallback>
                <p:oleObj name="Equation" r:id="rId8" imgW="1435100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00827" y="1324013"/>
                        <a:ext cx="14351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148819"/>
              </p:ext>
            </p:extLst>
          </p:nvPr>
        </p:nvGraphicFramePr>
        <p:xfrm>
          <a:off x="6758141" y="3159344"/>
          <a:ext cx="1435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7" name="Equation" r:id="rId10" imgW="1435100" imgH="342900" progId="Equation.DSMT4">
                  <p:embed/>
                </p:oleObj>
              </mc:Choice>
              <mc:Fallback>
                <p:oleObj name="Equation" r:id="rId10" imgW="1435100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58141" y="3159344"/>
                        <a:ext cx="14351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408178"/>
              </p:ext>
            </p:extLst>
          </p:nvPr>
        </p:nvGraphicFramePr>
        <p:xfrm>
          <a:off x="5513151" y="1324013"/>
          <a:ext cx="1866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8" name="Equation" r:id="rId12" imgW="1866900" imgH="342900" progId="Equation.DSMT4">
                  <p:embed/>
                </p:oleObj>
              </mc:Choice>
              <mc:Fallback>
                <p:oleObj name="Equation" r:id="rId12" imgW="1866900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13151" y="1324013"/>
                        <a:ext cx="1866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646022"/>
              </p:ext>
            </p:extLst>
          </p:nvPr>
        </p:nvGraphicFramePr>
        <p:xfrm>
          <a:off x="3576638" y="3176181"/>
          <a:ext cx="2755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9" name="Equation" r:id="rId14" imgW="2755900" imgH="355600" progId="Equation.DSMT4">
                  <p:embed/>
                </p:oleObj>
              </mc:Choice>
              <mc:Fallback>
                <p:oleObj name="Equation" r:id="rId14" imgW="2755900" imgH="3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76638" y="3176181"/>
                        <a:ext cx="27559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517243"/>
              </p:ext>
            </p:extLst>
          </p:nvPr>
        </p:nvGraphicFramePr>
        <p:xfrm>
          <a:off x="762334" y="3713630"/>
          <a:ext cx="36195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60" name="Equation" r:id="rId16" imgW="3619500" imgH="1092200" progId="Equation.DSMT4">
                  <p:embed/>
                </p:oleObj>
              </mc:Choice>
              <mc:Fallback>
                <p:oleObj name="Equation" r:id="rId16" imgW="3619500" imgH="109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62334" y="3713630"/>
                        <a:ext cx="36195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708513"/>
              </p:ext>
            </p:extLst>
          </p:nvPr>
        </p:nvGraphicFramePr>
        <p:xfrm>
          <a:off x="4569720" y="3708442"/>
          <a:ext cx="39243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61" name="Equation" r:id="rId18" imgW="3924300" imgH="1092200" progId="Equation.DSMT4">
                  <p:embed/>
                </p:oleObj>
              </mc:Choice>
              <mc:Fallback>
                <p:oleObj name="Equation" r:id="rId18" imgW="3924300" imgH="109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569720" y="3708442"/>
                        <a:ext cx="39243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>
            <a:endCxn id="4" idx="3"/>
          </p:cNvCxnSpPr>
          <p:nvPr/>
        </p:nvCxnSpPr>
        <p:spPr>
          <a:xfrm flipV="1">
            <a:off x="8419860" y="2402578"/>
            <a:ext cx="453698" cy="7532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193241" y="1748518"/>
            <a:ext cx="842686" cy="7532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690887" y="2638379"/>
            <a:ext cx="294832" cy="0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350555" y="3592516"/>
            <a:ext cx="842686" cy="7532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605658" y="1748518"/>
            <a:ext cx="818145" cy="0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5723" y="2638379"/>
            <a:ext cx="740605" cy="0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563689" y="3579798"/>
            <a:ext cx="895329" cy="0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96330" y="2966903"/>
            <a:ext cx="394557" cy="0"/>
          </a:xfrm>
          <a:prstGeom prst="line">
            <a:avLst/>
          </a:prstGeom>
          <a:ln w="57150" cmpd="sng">
            <a:solidFill>
              <a:srgbClr val="E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67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33934</TotalTime>
  <Words>3</Words>
  <Application>Microsoft Office PowerPoint</Application>
  <PresentationFormat>On-screen Show (16:9)</PresentationFormat>
  <Paragraphs>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MS PGothic</vt:lpstr>
      <vt:lpstr>Calibri</vt:lpstr>
      <vt:lpstr>Arial</vt:lpstr>
      <vt:lpstr>Office Theme</vt:lpstr>
      <vt:lpstr>Equation</vt:lpstr>
      <vt:lpstr>Show that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Determine whether the given relation is an implicit solution to the given differential equation. Assume that the relationship does define y implicitly as a function of x and use implicit differentiation.</dc:title>
  <dc:creator>Tom Atwater</dc:creator>
  <cp:lastModifiedBy>Krebs, Jonathan</cp:lastModifiedBy>
  <cp:revision>515</cp:revision>
  <dcterms:created xsi:type="dcterms:W3CDTF">2017-02-10T16:54:47Z</dcterms:created>
  <dcterms:modified xsi:type="dcterms:W3CDTF">2018-04-09T17:13:12Z</dcterms:modified>
</cp:coreProperties>
</file>