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77" r:id="rId2"/>
    <p:sldId id="284" r:id="rId3"/>
    <p:sldId id="285" r:id="rId4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5/10/relationships/revisionInfo" Target="revisionInfo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2.emf"/><Relationship Id="rId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4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19" y="470246"/>
            <a:ext cx="8803681" cy="1819359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Determine the Taylor series about the point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baseline="-25000" dirty="0">
                <a:latin typeface="Times New Roman"/>
                <a:cs typeface="Times New Roman"/>
              </a:rPr>
              <a:t>0</a:t>
            </a:r>
            <a:r>
              <a:rPr lang="en-US" sz="3200" dirty="0">
                <a:latin typeface="Times New Roman"/>
                <a:cs typeface="Times New Roman"/>
              </a:rPr>
              <a:t> for the given function and value of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baseline="-25000" dirty="0">
                <a:latin typeface="Times New Roman"/>
                <a:cs typeface="Times New Roman"/>
              </a:rPr>
              <a:t>0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749840"/>
              </p:ext>
            </p:extLst>
          </p:nvPr>
        </p:nvGraphicFramePr>
        <p:xfrm>
          <a:off x="2798763" y="2490788"/>
          <a:ext cx="328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5" name="Equation" r:id="rId4" imgW="3289300" imgH="546100" progId="Equation.DSMT4">
                  <p:embed/>
                </p:oleObj>
              </mc:Choice>
              <mc:Fallback>
                <p:oleObj name="Equation" r:id="rId4" imgW="3289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8763" y="2490788"/>
                        <a:ext cx="3289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67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627788"/>
              </p:ext>
            </p:extLst>
          </p:nvPr>
        </p:nvGraphicFramePr>
        <p:xfrm>
          <a:off x="459025" y="635287"/>
          <a:ext cx="2184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3" name="Equation" r:id="rId4" imgW="2184400" imgH="1028700" progId="Equation.DSMT4">
                  <p:embed/>
                </p:oleObj>
              </mc:Choice>
              <mc:Fallback>
                <p:oleObj name="Equation" r:id="rId4" imgW="21844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025" y="635287"/>
                        <a:ext cx="21844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392602"/>
              </p:ext>
            </p:extLst>
          </p:nvPr>
        </p:nvGraphicFramePr>
        <p:xfrm>
          <a:off x="5919751" y="672883"/>
          <a:ext cx="1536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4" name="Equation" r:id="rId6" imgW="1536700" imgH="990600" progId="Equation.DSMT4">
                  <p:embed/>
                </p:oleObj>
              </mc:Choice>
              <mc:Fallback>
                <p:oleObj name="Equation" r:id="rId6" imgW="15367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9751" y="672883"/>
                        <a:ext cx="1536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418808"/>
              </p:ext>
            </p:extLst>
          </p:nvPr>
        </p:nvGraphicFramePr>
        <p:xfrm>
          <a:off x="539759" y="86238"/>
          <a:ext cx="328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5" name="Equation" r:id="rId8" imgW="3289300" imgH="546100" progId="Equation.DSMT4">
                  <p:embed/>
                </p:oleObj>
              </mc:Choice>
              <mc:Fallback>
                <p:oleObj name="Equation" r:id="rId8" imgW="3289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759" y="86238"/>
                        <a:ext cx="3289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7335"/>
              </p:ext>
            </p:extLst>
          </p:nvPr>
        </p:nvGraphicFramePr>
        <p:xfrm>
          <a:off x="6044488" y="104775"/>
          <a:ext cx="1308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6" name="Equation" r:id="rId10" imgW="1308100" imgH="508000" progId="Equation.DSMT4">
                  <p:embed/>
                </p:oleObj>
              </mc:Choice>
              <mc:Fallback>
                <p:oleObj name="Equation" r:id="rId10" imgW="1308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44488" y="104775"/>
                        <a:ext cx="1308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8368"/>
              </p:ext>
            </p:extLst>
          </p:nvPr>
        </p:nvGraphicFramePr>
        <p:xfrm>
          <a:off x="396675" y="1722438"/>
          <a:ext cx="2933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7" name="Equation" r:id="rId12" imgW="2933700" imgH="1028700" progId="Equation.DSMT4">
                  <p:embed/>
                </p:oleObj>
              </mc:Choice>
              <mc:Fallback>
                <p:oleObj name="Equation" r:id="rId12" imgW="2933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6675" y="1722438"/>
                        <a:ext cx="2933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51879"/>
              </p:ext>
            </p:extLst>
          </p:nvPr>
        </p:nvGraphicFramePr>
        <p:xfrm>
          <a:off x="5850375" y="1760538"/>
          <a:ext cx="2298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8" name="Equation" r:id="rId14" imgW="2298700" imgH="990600" progId="Equation.DSMT4">
                  <p:embed/>
                </p:oleObj>
              </mc:Choice>
              <mc:Fallback>
                <p:oleObj name="Equation" r:id="rId14" imgW="22987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50375" y="1760538"/>
                        <a:ext cx="2298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75557"/>
              </p:ext>
            </p:extLst>
          </p:nvPr>
        </p:nvGraphicFramePr>
        <p:xfrm>
          <a:off x="326305" y="2800350"/>
          <a:ext cx="3136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9" name="Equation" r:id="rId16" imgW="3136900" imgH="1028700" progId="Equation.DSMT4">
                  <p:embed/>
                </p:oleObj>
              </mc:Choice>
              <mc:Fallback>
                <p:oleObj name="Equation" r:id="rId16" imgW="31369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6305" y="2800350"/>
                        <a:ext cx="31369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11184"/>
              </p:ext>
            </p:extLst>
          </p:nvPr>
        </p:nvGraphicFramePr>
        <p:xfrm>
          <a:off x="5765535" y="2836863"/>
          <a:ext cx="248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0" name="Equation" r:id="rId18" imgW="2489200" imgH="990600" progId="Equation.DSMT4">
                  <p:embed/>
                </p:oleObj>
              </mc:Choice>
              <mc:Fallback>
                <p:oleObj name="Equation" r:id="rId18" imgW="2489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65535" y="2836863"/>
                        <a:ext cx="2489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54680"/>
              </p:ext>
            </p:extLst>
          </p:nvPr>
        </p:nvGraphicFramePr>
        <p:xfrm>
          <a:off x="260095" y="382351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1" name="Equation" r:id="rId20" imgW="3873500" imgH="1028700" progId="Equation.DSMT4">
                  <p:embed/>
                </p:oleObj>
              </mc:Choice>
              <mc:Fallback>
                <p:oleObj name="Equation" r:id="rId20" imgW="38735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0095" y="3823510"/>
                        <a:ext cx="38735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73921"/>
              </p:ext>
            </p:extLst>
          </p:nvPr>
        </p:nvGraphicFramePr>
        <p:xfrm>
          <a:off x="5699125" y="3861610"/>
          <a:ext cx="3225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2" name="Equation" r:id="rId22" imgW="3225800" imgH="990600" progId="Equation.DSMT4">
                  <p:embed/>
                </p:oleObj>
              </mc:Choice>
              <mc:Fallback>
                <p:oleObj name="Equation" r:id="rId22" imgW="32258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99125" y="3861610"/>
                        <a:ext cx="32258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2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780978"/>
              </p:ext>
            </p:extLst>
          </p:nvPr>
        </p:nvGraphicFramePr>
        <p:xfrm>
          <a:off x="539759" y="86238"/>
          <a:ext cx="328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4" imgW="3289300" imgH="546100" progId="Equation.DSMT4">
                  <p:embed/>
                </p:oleObj>
              </mc:Choice>
              <mc:Fallback>
                <p:oleObj name="Equation" r:id="rId4" imgW="3289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9" y="86238"/>
                        <a:ext cx="3289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162278"/>
              </p:ext>
            </p:extLst>
          </p:nvPr>
        </p:nvGraphicFramePr>
        <p:xfrm>
          <a:off x="282044" y="1023213"/>
          <a:ext cx="5308601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6" imgW="5308600" imgH="1092200" progId="Equation.DSMT4">
                  <p:embed/>
                </p:oleObj>
              </mc:Choice>
              <mc:Fallback>
                <p:oleObj name="Equation" r:id="rId6" imgW="53086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044" y="1023213"/>
                        <a:ext cx="5308601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994232"/>
              </p:ext>
            </p:extLst>
          </p:nvPr>
        </p:nvGraphicFramePr>
        <p:xfrm>
          <a:off x="2503560" y="2351412"/>
          <a:ext cx="3378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8" imgW="3378200" imgH="1092200" progId="Equation.DSMT4">
                  <p:embed/>
                </p:oleObj>
              </mc:Choice>
              <mc:Fallback>
                <p:oleObj name="Equation" r:id="rId8" imgW="33782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03560" y="2351412"/>
                        <a:ext cx="33782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40611"/>
              </p:ext>
            </p:extLst>
          </p:nvPr>
        </p:nvGraphicFramePr>
        <p:xfrm>
          <a:off x="3039688" y="3735388"/>
          <a:ext cx="5626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0" imgW="5626100" imgH="1104900" progId="Equation.DSMT4">
                  <p:embed/>
                </p:oleObj>
              </mc:Choice>
              <mc:Fallback>
                <p:oleObj name="Equation" r:id="rId10" imgW="56261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39688" y="3735388"/>
                        <a:ext cx="56261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2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33906</TotalTime>
  <Words>20</Words>
  <Application>Microsoft Office PowerPoint</Application>
  <PresentationFormat>On-screen Show (16:9)</PresentationFormat>
  <Paragraphs>4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Times New Roman</vt:lpstr>
      <vt:lpstr>MS PGothic</vt:lpstr>
      <vt:lpstr>Calibri</vt:lpstr>
      <vt:lpstr>Arial</vt:lpstr>
      <vt:lpstr>Office Theme</vt:lpstr>
      <vt:lpstr>Equation</vt:lpstr>
      <vt:lpstr>Determine the Taylor series about the point x0 for the given function and value of x0.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526</cp:revision>
  <dcterms:created xsi:type="dcterms:W3CDTF">2017-02-10T16:54:47Z</dcterms:created>
  <dcterms:modified xsi:type="dcterms:W3CDTF">2018-04-09T17:13:33Z</dcterms:modified>
</cp:coreProperties>
</file>