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77" r:id="rId2"/>
    <p:sldId id="284" r:id="rId3"/>
    <p:sldId id="289" r:id="rId4"/>
    <p:sldId id="290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image" Target="../media/image3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image" Target="../media/image3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image" Target="../media/image3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2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7.emf"/><Relationship Id="rId7" Type="http://schemas.openxmlformats.org/officeDocument/2006/relationships/image" Target="../media/image2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2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19" y="470246"/>
            <a:ext cx="8803681" cy="1819359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Find at least the first four nonzero terms in a power series expansion about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 = 0 for a general solution to the given differential equation.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69996"/>
              </p:ext>
            </p:extLst>
          </p:nvPr>
        </p:nvGraphicFramePr>
        <p:xfrm>
          <a:off x="3014663" y="2478088"/>
          <a:ext cx="285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5" name="Equation" r:id="rId4" imgW="2857500" imgH="571500" progId="Equation.DSMT4">
                  <p:embed/>
                </p:oleObj>
              </mc:Choice>
              <mc:Fallback>
                <p:oleObj name="Equation" r:id="rId4" imgW="2857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663" y="2478088"/>
                        <a:ext cx="2857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67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35942"/>
              </p:ext>
            </p:extLst>
          </p:nvPr>
        </p:nvGraphicFramePr>
        <p:xfrm>
          <a:off x="5952780" y="98265"/>
          <a:ext cx="2387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8" name="Equation" r:id="rId4" imgW="2387600" imgH="1092200" progId="Equation.DSMT4">
                  <p:embed/>
                </p:oleObj>
              </mc:Choice>
              <mc:Fallback>
                <p:oleObj name="Equation" r:id="rId4" imgW="23876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2780" y="98265"/>
                        <a:ext cx="2387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530454"/>
              </p:ext>
            </p:extLst>
          </p:nvPr>
        </p:nvGraphicFramePr>
        <p:xfrm>
          <a:off x="82653" y="98265"/>
          <a:ext cx="285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9" name="Equation" r:id="rId6" imgW="2857500" imgH="571500" progId="Equation.DSMT4">
                  <p:embed/>
                </p:oleObj>
              </mc:Choice>
              <mc:Fallback>
                <p:oleObj name="Equation" r:id="rId6" imgW="2857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53" y="98265"/>
                        <a:ext cx="2857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69925"/>
              </p:ext>
            </p:extLst>
          </p:nvPr>
        </p:nvGraphicFramePr>
        <p:xfrm>
          <a:off x="174625" y="947738"/>
          <a:ext cx="2921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0" name="Equation" r:id="rId8" imgW="2921000" imgH="1092200" progId="Equation.DSMT4">
                  <p:embed/>
                </p:oleObj>
              </mc:Choice>
              <mc:Fallback>
                <p:oleObj name="Equation" r:id="rId8" imgW="2921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625" y="947738"/>
                        <a:ext cx="2921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98213"/>
              </p:ext>
            </p:extLst>
          </p:nvPr>
        </p:nvGraphicFramePr>
        <p:xfrm>
          <a:off x="3776219" y="947738"/>
          <a:ext cx="4102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1" name="Equation" r:id="rId10" imgW="4102100" imgH="1092200" progId="Equation.DSMT4">
                  <p:embed/>
                </p:oleObj>
              </mc:Choice>
              <mc:Fallback>
                <p:oleObj name="Equation" r:id="rId10" imgW="41021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6219" y="947738"/>
                        <a:ext cx="41021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43050"/>
              </p:ext>
            </p:extLst>
          </p:nvPr>
        </p:nvGraphicFramePr>
        <p:xfrm>
          <a:off x="1471717" y="2348573"/>
          <a:ext cx="6121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2" name="Equation" r:id="rId12" imgW="6121400" imgH="1092200" progId="Equation.DSMT4">
                  <p:embed/>
                </p:oleObj>
              </mc:Choice>
              <mc:Fallback>
                <p:oleObj name="Equation" r:id="rId12" imgW="61214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1717" y="2348573"/>
                        <a:ext cx="6121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71447"/>
              </p:ext>
            </p:extLst>
          </p:nvPr>
        </p:nvGraphicFramePr>
        <p:xfrm>
          <a:off x="661003" y="3708400"/>
          <a:ext cx="7759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3" name="Equation" r:id="rId14" imgW="7759700" imgH="1092200" progId="Equation.DSMT4">
                  <p:embed/>
                </p:oleObj>
              </mc:Choice>
              <mc:Fallback>
                <p:oleObj name="Equation" r:id="rId14" imgW="77597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1003" y="3708400"/>
                        <a:ext cx="77597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2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03516"/>
              </p:ext>
            </p:extLst>
          </p:nvPr>
        </p:nvGraphicFramePr>
        <p:xfrm>
          <a:off x="5952780" y="13201"/>
          <a:ext cx="2387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4" imgW="2387600" imgH="1092200" progId="Equation.DSMT4">
                  <p:embed/>
                </p:oleObj>
              </mc:Choice>
              <mc:Fallback>
                <p:oleObj name="Equation" r:id="rId4" imgW="23876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2780" y="13201"/>
                        <a:ext cx="2387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38292"/>
              </p:ext>
            </p:extLst>
          </p:nvPr>
        </p:nvGraphicFramePr>
        <p:xfrm>
          <a:off x="82653" y="98265"/>
          <a:ext cx="285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6" imgW="2857500" imgH="571500" progId="Equation.DSMT4">
                  <p:embed/>
                </p:oleObj>
              </mc:Choice>
              <mc:Fallback>
                <p:oleObj name="Equation" r:id="rId6" imgW="2857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53" y="98265"/>
                        <a:ext cx="2857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66292"/>
              </p:ext>
            </p:extLst>
          </p:nvPr>
        </p:nvGraphicFramePr>
        <p:xfrm>
          <a:off x="661003" y="999967"/>
          <a:ext cx="7759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8" imgW="7759700" imgH="1092200" progId="Equation.DSMT4">
                  <p:embed/>
                </p:oleObj>
              </mc:Choice>
              <mc:Fallback>
                <p:oleObj name="Equation" r:id="rId8" imgW="77597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1003" y="999967"/>
                        <a:ext cx="77597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735"/>
              </p:ext>
            </p:extLst>
          </p:nvPr>
        </p:nvGraphicFramePr>
        <p:xfrm>
          <a:off x="209550" y="2255965"/>
          <a:ext cx="8661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10" imgW="8661400" imgH="1092200" progId="Equation.DSMT4">
                  <p:embed/>
                </p:oleObj>
              </mc:Choice>
              <mc:Fallback>
                <p:oleObj name="Equation" r:id="rId10" imgW="86614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550" y="2255965"/>
                        <a:ext cx="8661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02907"/>
              </p:ext>
            </p:extLst>
          </p:nvPr>
        </p:nvGraphicFramePr>
        <p:xfrm>
          <a:off x="117428" y="3363972"/>
          <a:ext cx="1600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12" imgW="1600200" imgH="546100" progId="Equation.DSMT4">
                  <p:embed/>
                </p:oleObj>
              </mc:Choice>
              <mc:Fallback>
                <p:oleObj name="Equation" r:id="rId12" imgW="1600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7428" y="3363972"/>
                        <a:ext cx="1600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556853"/>
              </p:ext>
            </p:extLst>
          </p:nvPr>
        </p:nvGraphicFramePr>
        <p:xfrm>
          <a:off x="1658189" y="1870757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14" imgW="863600" imgH="342900" progId="Equation.DSMT4">
                  <p:embed/>
                </p:oleObj>
              </mc:Choice>
              <mc:Fallback>
                <p:oleObj name="Equation" r:id="rId14" imgW="863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58189" y="1870757"/>
                        <a:ext cx="863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87847"/>
              </p:ext>
            </p:extLst>
          </p:nvPr>
        </p:nvGraphicFramePr>
        <p:xfrm>
          <a:off x="4283075" y="1873103"/>
          <a:ext cx="143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16" imgW="1435100" imgH="342900" progId="Equation.DSMT4">
                  <p:embed/>
                </p:oleObj>
              </mc:Choice>
              <mc:Fallback>
                <p:oleObj name="Equation" r:id="rId16" imgW="14351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83075" y="1873103"/>
                        <a:ext cx="1435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38078"/>
              </p:ext>
            </p:extLst>
          </p:nvPr>
        </p:nvGraphicFramePr>
        <p:xfrm>
          <a:off x="7480359" y="1876809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18" imgW="863600" imgH="342900" progId="Equation.DSMT4">
                  <p:embed/>
                </p:oleObj>
              </mc:Choice>
              <mc:Fallback>
                <p:oleObj name="Equation" r:id="rId18" imgW="863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80359" y="1876809"/>
                        <a:ext cx="863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32919"/>
              </p:ext>
            </p:extLst>
          </p:nvPr>
        </p:nvGraphicFramePr>
        <p:xfrm>
          <a:off x="1774715" y="3363972"/>
          <a:ext cx="213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19" imgW="2133600" imgH="546100" progId="Equation.DSMT4">
                  <p:embed/>
                </p:oleObj>
              </mc:Choice>
              <mc:Fallback>
                <p:oleObj name="Equation" r:id="rId19" imgW="2133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74715" y="3363972"/>
                        <a:ext cx="2133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18399"/>
              </p:ext>
            </p:extLst>
          </p:nvPr>
        </p:nvGraphicFramePr>
        <p:xfrm>
          <a:off x="1268340" y="3818283"/>
          <a:ext cx="7670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21" imgW="7670800" imgH="1092200" progId="Equation.DSMT4">
                  <p:embed/>
                </p:oleObj>
              </mc:Choice>
              <mc:Fallback>
                <p:oleObj name="Equation" r:id="rId21" imgW="76708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68340" y="3818283"/>
                        <a:ext cx="7670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585761"/>
              </p:ext>
            </p:extLst>
          </p:nvPr>
        </p:nvGraphicFramePr>
        <p:xfrm>
          <a:off x="5952780" y="98265"/>
          <a:ext cx="2387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7" name="Equation" r:id="rId4" imgW="2387600" imgH="1092200" progId="Equation.DSMT4">
                  <p:embed/>
                </p:oleObj>
              </mc:Choice>
              <mc:Fallback>
                <p:oleObj name="Equation" r:id="rId4" imgW="23876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2780" y="98265"/>
                        <a:ext cx="2387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38394"/>
              </p:ext>
            </p:extLst>
          </p:nvPr>
        </p:nvGraphicFramePr>
        <p:xfrm>
          <a:off x="82653" y="98265"/>
          <a:ext cx="285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8" name="Equation" r:id="rId6" imgW="2857500" imgH="571500" progId="Equation.DSMT4">
                  <p:embed/>
                </p:oleObj>
              </mc:Choice>
              <mc:Fallback>
                <p:oleObj name="Equation" r:id="rId6" imgW="2857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53" y="98265"/>
                        <a:ext cx="2857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444669"/>
              </p:ext>
            </p:extLst>
          </p:nvPr>
        </p:nvGraphicFramePr>
        <p:xfrm>
          <a:off x="96605" y="1422576"/>
          <a:ext cx="1600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Equation" r:id="rId8" imgW="1600200" imgH="546100" progId="Equation.DSMT4">
                  <p:embed/>
                </p:oleObj>
              </mc:Choice>
              <mc:Fallback>
                <p:oleObj name="Equation" r:id="rId8" imgW="1600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605" y="1422576"/>
                        <a:ext cx="1600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9832"/>
              </p:ext>
            </p:extLst>
          </p:nvPr>
        </p:nvGraphicFramePr>
        <p:xfrm>
          <a:off x="1753892" y="1422576"/>
          <a:ext cx="213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name="Equation" r:id="rId10" imgW="2133600" imgH="546100" progId="Equation.DSMT4">
                  <p:embed/>
                </p:oleObj>
              </mc:Choice>
              <mc:Fallback>
                <p:oleObj name="Equation" r:id="rId10" imgW="2133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3892" y="1422576"/>
                        <a:ext cx="2133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48075"/>
              </p:ext>
            </p:extLst>
          </p:nvPr>
        </p:nvGraphicFramePr>
        <p:xfrm>
          <a:off x="1257927" y="1802456"/>
          <a:ext cx="7670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Equation" r:id="rId12" imgW="7670800" imgH="1092200" progId="Equation.DSMT4">
                  <p:embed/>
                </p:oleObj>
              </mc:Choice>
              <mc:Fallback>
                <p:oleObj name="Equation" r:id="rId12" imgW="76708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57927" y="1802456"/>
                        <a:ext cx="7670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18916455">
            <a:off x="739120" y="995950"/>
            <a:ext cx="72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= 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645878"/>
              </p:ext>
            </p:extLst>
          </p:nvPr>
        </p:nvGraphicFramePr>
        <p:xfrm>
          <a:off x="300038" y="2765271"/>
          <a:ext cx="149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name="Equation" r:id="rId14" imgW="1498600" imgH="1016000" progId="Equation.DSMT4">
                  <p:embed/>
                </p:oleObj>
              </mc:Choice>
              <mc:Fallback>
                <p:oleObj name="Equation" r:id="rId14" imgW="14986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0038" y="2765271"/>
                        <a:ext cx="1498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 rot="18916455">
            <a:off x="2723625" y="995950"/>
            <a:ext cx="72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= 0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16773"/>
              </p:ext>
            </p:extLst>
          </p:nvPr>
        </p:nvGraphicFramePr>
        <p:xfrm>
          <a:off x="2476373" y="2765271"/>
          <a:ext cx="1447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Equation" r:id="rId16" imgW="1447800" imgH="1016000" progId="Equation.DSMT4">
                  <p:embed/>
                </p:oleObj>
              </mc:Choice>
              <mc:Fallback>
                <p:oleObj name="Equation" r:id="rId16" imgW="14478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76373" y="2765271"/>
                        <a:ext cx="1447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 rot="18916455">
            <a:off x="4874769" y="1634261"/>
            <a:ext cx="72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= 0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21512"/>
              </p:ext>
            </p:extLst>
          </p:nvPr>
        </p:nvGraphicFramePr>
        <p:xfrm>
          <a:off x="4653155" y="2708121"/>
          <a:ext cx="358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Equation" r:id="rId18" imgW="3581400" imgH="1130300" progId="Equation.DSMT4">
                  <p:embed/>
                </p:oleObj>
              </mc:Choice>
              <mc:Fallback>
                <p:oleObj name="Equation" r:id="rId18" imgW="35814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53155" y="2708121"/>
                        <a:ext cx="35814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85422"/>
              </p:ext>
            </p:extLst>
          </p:nvPr>
        </p:nvGraphicFramePr>
        <p:xfrm>
          <a:off x="1254345" y="3797035"/>
          <a:ext cx="6515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Equation" r:id="rId20" imgW="6515100" imgH="1104900" progId="Equation.DSMT4">
                  <p:embed/>
                </p:oleObj>
              </mc:Choice>
              <mc:Fallback>
                <p:oleObj name="Equation" r:id="rId20" imgW="65151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54345" y="3797035"/>
                        <a:ext cx="6515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0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33832</TotalTime>
  <Words>37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Find at least the first four nonzero terms in a power series expansion about x = 0 for a general solution to the given differential equation.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524</cp:revision>
  <dcterms:created xsi:type="dcterms:W3CDTF">2017-02-10T16:54:47Z</dcterms:created>
  <dcterms:modified xsi:type="dcterms:W3CDTF">2018-04-09T17:15:11Z</dcterms:modified>
</cp:coreProperties>
</file>